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 id="2147483719" r:id="rId2"/>
    <p:sldMasterId id="2147483731" r:id="rId3"/>
    <p:sldMasterId id="2147483743" r:id="rId4"/>
  </p:sldMasterIdLst>
  <p:notesMasterIdLst>
    <p:notesMasterId r:id="rId42"/>
  </p:notesMasterIdLst>
  <p:sldIdLst>
    <p:sldId id="256" r:id="rId5"/>
    <p:sldId id="305" r:id="rId6"/>
    <p:sldId id="257" r:id="rId7"/>
    <p:sldId id="309" r:id="rId8"/>
    <p:sldId id="258" r:id="rId9"/>
    <p:sldId id="273" r:id="rId10"/>
    <p:sldId id="271" r:id="rId11"/>
    <p:sldId id="300" r:id="rId12"/>
    <p:sldId id="308" r:id="rId13"/>
    <p:sldId id="259" r:id="rId14"/>
    <p:sldId id="284" r:id="rId15"/>
    <p:sldId id="296" r:id="rId16"/>
    <p:sldId id="298" r:id="rId17"/>
    <p:sldId id="260" r:id="rId18"/>
    <p:sldId id="261" r:id="rId19"/>
    <p:sldId id="262" r:id="rId20"/>
    <p:sldId id="263" r:id="rId21"/>
    <p:sldId id="264" r:id="rId22"/>
    <p:sldId id="265" r:id="rId23"/>
    <p:sldId id="266" r:id="rId24"/>
    <p:sldId id="267" r:id="rId25"/>
    <p:sldId id="268" r:id="rId26"/>
    <p:sldId id="269" r:id="rId27"/>
    <p:sldId id="270" r:id="rId28"/>
    <p:sldId id="274" r:id="rId29"/>
    <p:sldId id="294" r:id="rId30"/>
    <p:sldId id="276" r:id="rId31"/>
    <p:sldId id="277" r:id="rId32"/>
    <p:sldId id="279" r:id="rId33"/>
    <p:sldId id="280" r:id="rId34"/>
    <p:sldId id="281" r:id="rId35"/>
    <p:sldId id="282" r:id="rId36"/>
    <p:sldId id="283" r:id="rId37"/>
    <p:sldId id="290" r:id="rId38"/>
    <p:sldId id="311" r:id="rId39"/>
    <p:sldId id="291" r:id="rId40"/>
    <p:sldId id="293"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8719ACB-B61E-42FA-8E89-298929723EC9}">
          <p14:sldIdLst>
            <p14:sldId id="256"/>
            <p14:sldId id="305"/>
          </p14:sldIdLst>
        </p14:section>
        <p14:section name="How to study the bible" id="{074FA9DF-D319-45D8-ABB9-29ECD5925EA7}">
          <p14:sldIdLst>
            <p14:sldId id="257"/>
            <p14:sldId id="309"/>
            <p14:sldId id="258"/>
            <p14:sldId id="273"/>
            <p14:sldId id="271"/>
            <p14:sldId id="300"/>
            <p14:sldId id="308"/>
          </p14:sldIdLst>
        </p14:section>
        <p14:section name="Personal Preparation" id="{D4171CAF-C727-455E-9699-9CA1260792E9}">
          <p14:sldIdLst>
            <p14:sldId id="259"/>
            <p14:sldId id="284"/>
            <p14:sldId id="296"/>
            <p14:sldId id="298"/>
          </p14:sldIdLst>
        </p14:section>
        <p14:section name="Benefits" id="{7B10F002-C781-4E54-B316-46EBC56E5614}">
          <p14:sldIdLst>
            <p14:sldId id="260"/>
            <p14:sldId id="261"/>
          </p14:sldIdLst>
        </p14:section>
        <p14:section name="A few rules" id="{2BA187E5-7D5A-40BB-948F-4924B1B0FBB7}">
          <p14:sldIdLst>
            <p14:sldId id="262"/>
            <p14:sldId id="263"/>
            <p14:sldId id="264"/>
            <p14:sldId id="265"/>
          </p14:sldIdLst>
        </p14:section>
        <p14:section name="Figures of speech" id="{18FBA45E-327B-4E41-91FC-2B0D44D47355}">
          <p14:sldIdLst>
            <p14:sldId id="266"/>
            <p14:sldId id="267"/>
            <p14:sldId id="268"/>
            <p14:sldId id="269"/>
            <p14:sldId id="270"/>
          </p14:sldIdLst>
        </p14:section>
        <p14:section name="Deep dives to study" id="{888F3085-F18D-40C4-8E5F-FEA7CC306090}">
          <p14:sldIdLst>
            <p14:sldId id="274"/>
            <p14:sldId id="294"/>
            <p14:sldId id="276"/>
            <p14:sldId id="277"/>
            <p14:sldId id="279"/>
            <p14:sldId id="280"/>
            <p14:sldId id="281"/>
          </p14:sldIdLst>
        </p14:section>
        <p14:section name="Models" id="{FE1CFE78-074A-46F1-A495-38CA6DCF4FCD}">
          <p14:sldIdLst>
            <p14:sldId id="282"/>
            <p14:sldId id="283"/>
            <p14:sldId id="290"/>
            <p14:sldId id="311"/>
            <p14:sldId id="291"/>
            <p14:sldId id="293"/>
          </p14:sldIdLst>
        </p14:section>
        <p14:section name="Dispensations" id="{CC5B07A2-8AE3-4066-9B67-26783955C91D}">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ith Gentry" initials="KG" lastIdx="1" clrIdx="0">
    <p:extLst>
      <p:ext uri="{19B8F6BF-5375-455C-9EA6-DF929625EA0E}">
        <p15:presenceInfo xmlns:p15="http://schemas.microsoft.com/office/powerpoint/2012/main" userId="53c5966fecf045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3B68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47" autoAdjust="0"/>
    <p:restoredTop sz="81653" autoAdjust="0"/>
  </p:normalViewPr>
  <p:slideViewPr>
    <p:cSldViewPr snapToGrid="0">
      <p:cViewPr varScale="1">
        <p:scale>
          <a:sx n="70" d="100"/>
          <a:sy n="70" d="100"/>
        </p:scale>
        <p:origin x="285" y="38"/>
      </p:cViewPr>
      <p:guideLst/>
    </p:cSldViewPr>
  </p:slideViewPr>
  <p:notesTextViewPr>
    <p:cViewPr>
      <p:scale>
        <a:sx n="1" d="1"/>
        <a:sy n="1" d="1"/>
      </p:scale>
      <p:origin x="0" y="0"/>
    </p:cViewPr>
  </p:notesTextViewPr>
  <p:sorterViewPr>
    <p:cViewPr varScale="1">
      <p:scale>
        <a:sx n="100" d="100"/>
        <a:sy n="100" d="100"/>
      </p:scale>
      <p:origin x="0" y="-33291"/>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560099-C24C-4E2F-AA90-FE00DA55091B}"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89637D2E-5285-4C19-B85E-B1DF9B7C289B}">
      <dgm:prSet/>
      <dgm:spPr/>
      <dgm:t>
        <a:bodyPr/>
        <a:lstStyle/>
        <a:p>
          <a:r>
            <a:rPr lang="en-GB">
              <a:solidFill>
                <a:srgbClr val="002060"/>
              </a:solidFill>
            </a:rPr>
            <a:t>Bible study will benefit you by:-</a:t>
          </a:r>
          <a:endParaRPr lang="en-US">
            <a:solidFill>
              <a:srgbClr val="002060"/>
            </a:solidFill>
          </a:endParaRPr>
        </a:p>
      </dgm:t>
    </dgm:pt>
    <dgm:pt modelId="{A97DE9B4-2406-4AA1-8160-E2ED917021E6}" type="parTrans" cxnId="{087A85AC-F040-4C2A-8B0D-9D55109525CE}">
      <dgm:prSet/>
      <dgm:spPr/>
      <dgm:t>
        <a:bodyPr/>
        <a:lstStyle/>
        <a:p>
          <a:endParaRPr lang="en-US">
            <a:solidFill>
              <a:srgbClr val="002060"/>
            </a:solidFill>
          </a:endParaRPr>
        </a:p>
      </dgm:t>
    </dgm:pt>
    <dgm:pt modelId="{6F4DD6B6-D0EF-4554-B5B8-F91EE16F795E}" type="sibTrans" cxnId="{087A85AC-F040-4C2A-8B0D-9D55109525CE}">
      <dgm:prSet/>
      <dgm:spPr/>
      <dgm:t>
        <a:bodyPr/>
        <a:lstStyle/>
        <a:p>
          <a:endParaRPr lang="en-US">
            <a:solidFill>
              <a:srgbClr val="002060"/>
            </a:solidFill>
          </a:endParaRPr>
        </a:p>
      </dgm:t>
    </dgm:pt>
    <dgm:pt modelId="{CF33FC82-0FEE-43C1-AA25-D61E9EE124FE}">
      <dgm:prSet/>
      <dgm:spPr/>
      <dgm:t>
        <a:bodyPr/>
        <a:lstStyle/>
        <a:p>
          <a:r>
            <a:rPr lang="en-GB" dirty="0">
              <a:solidFill>
                <a:srgbClr val="002060"/>
              </a:solidFill>
            </a:rPr>
            <a:t>Keeping you from sinning </a:t>
          </a:r>
          <a:r>
            <a:rPr lang="en-GB" dirty="0" err="1">
              <a:solidFill>
                <a:srgbClr val="002060"/>
              </a:solidFill>
            </a:rPr>
            <a:t>Psm</a:t>
          </a:r>
          <a:r>
            <a:rPr lang="en-GB" dirty="0">
              <a:solidFill>
                <a:srgbClr val="002060"/>
              </a:solidFill>
            </a:rPr>
            <a:t> 119:11</a:t>
          </a:r>
          <a:endParaRPr lang="en-US" dirty="0">
            <a:solidFill>
              <a:srgbClr val="002060"/>
            </a:solidFill>
          </a:endParaRPr>
        </a:p>
      </dgm:t>
    </dgm:pt>
    <dgm:pt modelId="{59912B8C-C133-4C94-8E6F-B8BEFA6E0B7E}" type="parTrans" cxnId="{81DBAB6E-BD97-4182-9B72-5C90E3EF63E1}">
      <dgm:prSet/>
      <dgm:spPr/>
      <dgm:t>
        <a:bodyPr/>
        <a:lstStyle/>
        <a:p>
          <a:endParaRPr lang="en-US">
            <a:solidFill>
              <a:srgbClr val="002060"/>
            </a:solidFill>
          </a:endParaRPr>
        </a:p>
      </dgm:t>
    </dgm:pt>
    <dgm:pt modelId="{0250B4FF-BA0F-4CEA-B77C-E42709515FD7}" type="sibTrans" cxnId="{81DBAB6E-BD97-4182-9B72-5C90E3EF63E1}">
      <dgm:prSet/>
      <dgm:spPr/>
      <dgm:t>
        <a:bodyPr/>
        <a:lstStyle/>
        <a:p>
          <a:endParaRPr lang="en-US">
            <a:solidFill>
              <a:srgbClr val="002060"/>
            </a:solidFill>
          </a:endParaRPr>
        </a:p>
      </dgm:t>
    </dgm:pt>
    <dgm:pt modelId="{91178022-B2AC-4F2B-8493-1A9E57E6FFA3}">
      <dgm:prSet/>
      <dgm:spPr/>
      <dgm:t>
        <a:bodyPr/>
        <a:lstStyle/>
        <a:p>
          <a:r>
            <a:rPr lang="en-GB">
              <a:solidFill>
                <a:srgbClr val="002060"/>
              </a:solidFill>
            </a:rPr>
            <a:t>Protects against false doctrine Acts 20:29-32</a:t>
          </a:r>
          <a:endParaRPr lang="en-US">
            <a:solidFill>
              <a:srgbClr val="002060"/>
            </a:solidFill>
          </a:endParaRPr>
        </a:p>
      </dgm:t>
    </dgm:pt>
    <dgm:pt modelId="{53866C60-4182-4ABB-BBCB-298CB1E95355}" type="parTrans" cxnId="{747AF76F-9901-4B34-80E3-93F0933D218F}">
      <dgm:prSet/>
      <dgm:spPr/>
      <dgm:t>
        <a:bodyPr/>
        <a:lstStyle/>
        <a:p>
          <a:endParaRPr lang="en-US">
            <a:solidFill>
              <a:srgbClr val="002060"/>
            </a:solidFill>
          </a:endParaRPr>
        </a:p>
      </dgm:t>
    </dgm:pt>
    <dgm:pt modelId="{6A02AD1F-D104-4AD3-AECF-E58F042C8633}" type="sibTrans" cxnId="{747AF76F-9901-4B34-80E3-93F0933D218F}">
      <dgm:prSet/>
      <dgm:spPr/>
      <dgm:t>
        <a:bodyPr/>
        <a:lstStyle/>
        <a:p>
          <a:endParaRPr lang="en-US">
            <a:solidFill>
              <a:srgbClr val="002060"/>
            </a:solidFill>
          </a:endParaRPr>
        </a:p>
      </dgm:t>
    </dgm:pt>
    <dgm:pt modelId="{DE62E6FB-CAD8-4D2E-A0A0-8B23F8C79F7D}">
      <dgm:prSet/>
      <dgm:spPr/>
      <dgm:t>
        <a:bodyPr/>
        <a:lstStyle/>
        <a:p>
          <a:r>
            <a:rPr lang="en-GB" dirty="0">
              <a:solidFill>
                <a:srgbClr val="002060"/>
              </a:solidFill>
            </a:rPr>
            <a:t>Gives peace </a:t>
          </a:r>
          <a:r>
            <a:rPr lang="en-GB" dirty="0" err="1">
              <a:solidFill>
                <a:srgbClr val="002060"/>
              </a:solidFill>
            </a:rPr>
            <a:t>Psm</a:t>
          </a:r>
          <a:r>
            <a:rPr lang="en-GB" dirty="0">
              <a:solidFill>
                <a:srgbClr val="002060"/>
              </a:solidFill>
            </a:rPr>
            <a:t> 85:8</a:t>
          </a:r>
          <a:endParaRPr lang="en-US" dirty="0">
            <a:solidFill>
              <a:srgbClr val="002060"/>
            </a:solidFill>
          </a:endParaRPr>
        </a:p>
      </dgm:t>
    </dgm:pt>
    <dgm:pt modelId="{6878FE26-445A-4851-A72C-8744D9D17F34}" type="parTrans" cxnId="{6C581511-7D7D-4687-AD84-FAAF0636AF6A}">
      <dgm:prSet/>
      <dgm:spPr/>
      <dgm:t>
        <a:bodyPr/>
        <a:lstStyle/>
        <a:p>
          <a:endParaRPr lang="en-US">
            <a:solidFill>
              <a:srgbClr val="002060"/>
            </a:solidFill>
          </a:endParaRPr>
        </a:p>
      </dgm:t>
    </dgm:pt>
    <dgm:pt modelId="{8DC8E36C-2211-4345-AD58-13D89BF0C341}" type="sibTrans" cxnId="{6C581511-7D7D-4687-AD84-FAAF0636AF6A}">
      <dgm:prSet/>
      <dgm:spPr/>
      <dgm:t>
        <a:bodyPr/>
        <a:lstStyle/>
        <a:p>
          <a:endParaRPr lang="en-US">
            <a:solidFill>
              <a:srgbClr val="002060"/>
            </a:solidFill>
          </a:endParaRPr>
        </a:p>
      </dgm:t>
    </dgm:pt>
    <dgm:pt modelId="{41BEE91D-D27E-49D3-AE27-A5EA02927F4A}">
      <dgm:prSet/>
      <dgm:spPr/>
      <dgm:t>
        <a:bodyPr/>
        <a:lstStyle/>
        <a:p>
          <a:r>
            <a:rPr lang="en-GB">
              <a:solidFill>
                <a:srgbClr val="002060"/>
              </a:solidFill>
            </a:rPr>
            <a:t>You will continue in the faith 1 John 2:24</a:t>
          </a:r>
          <a:endParaRPr lang="en-US">
            <a:solidFill>
              <a:srgbClr val="002060"/>
            </a:solidFill>
          </a:endParaRPr>
        </a:p>
      </dgm:t>
    </dgm:pt>
    <dgm:pt modelId="{3E5B7F24-6AC5-4E5A-B3A2-4E075316EB15}" type="parTrans" cxnId="{1DF31F6F-D993-4FED-B36C-03771FD16BF5}">
      <dgm:prSet/>
      <dgm:spPr/>
      <dgm:t>
        <a:bodyPr/>
        <a:lstStyle/>
        <a:p>
          <a:endParaRPr lang="en-US">
            <a:solidFill>
              <a:srgbClr val="002060"/>
            </a:solidFill>
          </a:endParaRPr>
        </a:p>
      </dgm:t>
    </dgm:pt>
    <dgm:pt modelId="{7E955E20-4DB6-405E-B550-3469DDEEA7C2}" type="sibTrans" cxnId="{1DF31F6F-D993-4FED-B36C-03771FD16BF5}">
      <dgm:prSet/>
      <dgm:spPr/>
      <dgm:t>
        <a:bodyPr/>
        <a:lstStyle/>
        <a:p>
          <a:endParaRPr lang="en-US">
            <a:solidFill>
              <a:srgbClr val="002060"/>
            </a:solidFill>
          </a:endParaRPr>
        </a:p>
      </dgm:t>
    </dgm:pt>
    <dgm:pt modelId="{0A0FD306-BEBD-40E0-BC7D-D980B31EB839}">
      <dgm:prSet/>
      <dgm:spPr/>
      <dgm:t>
        <a:bodyPr/>
        <a:lstStyle/>
        <a:p>
          <a:r>
            <a:rPr lang="en-GB">
              <a:solidFill>
                <a:srgbClr val="002060"/>
              </a:solidFill>
            </a:rPr>
            <a:t>Enables and a source of answered prayer John 15:7</a:t>
          </a:r>
          <a:endParaRPr lang="en-US">
            <a:solidFill>
              <a:srgbClr val="002060"/>
            </a:solidFill>
          </a:endParaRPr>
        </a:p>
      </dgm:t>
    </dgm:pt>
    <dgm:pt modelId="{4865E569-7C10-4B61-B3C5-89A411F9CE87}" type="parTrans" cxnId="{A5F46CD0-7289-4CB8-B570-1CD55A743A3C}">
      <dgm:prSet/>
      <dgm:spPr/>
      <dgm:t>
        <a:bodyPr/>
        <a:lstStyle/>
        <a:p>
          <a:endParaRPr lang="en-US">
            <a:solidFill>
              <a:srgbClr val="002060"/>
            </a:solidFill>
          </a:endParaRPr>
        </a:p>
      </dgm:t>
    </dgm:pt>
    <dgm:pt modelId="{8D1E5ECC-00AF-4833-ACE0-0398BBC32AF3}" type="sibTrans" cxnId="{A5F46CD0-7289-4CB8-B570-1CD55A743A3C}">
      <dgm:prSet/>
      <dgm:spPr/>
      <dgm:t>
        <a:bodyPr/>
        <a:lstStyle/>
        <a:p>
          <a:endParaRPr lang="en-US">
            <a:solidFill>
              <a:srgbClr val="002060"/>
            </a:solidFill>
          </a:endParaRPr>
        </a:p>
      </dgm:t>
    </dgm:pt>
    <dgm:pt modelId="{A7ED2861-E08D-45BF-8FF4-70409956B182}">
      <dgm:prSet/>
      <dgm:spPr/>
      <dgm:t>
        <a:bodyPr/>
        <a:lstStyle/>
        <a:p>
          <a:r>
            <a:rPr lang="en-GB">
              <a:solidFill>
                <a:srgbClr val="002060"/>
              </a:solidFill>
            </a:rPr>
            <a:t>Gives wisdom Psm 119:98 &amp; 100, 130</a:t>
          </a:r>
          <a:endParaRPr lang="en-US">
            <a:solidFill>
              <a:srgbClr val="002060"/>
            </a:solidFill>
          </a:endParaRPr>
        </a:p>
      </dgm:t>
    </dgm:pt>
    <dgm:pt modelId="{F734D21A-7AE8-4D9A-B56E-9D7866E9513E}" type="parTrans" cxnId="{A81EC5F8-EEF4-4531-8E16-302E3639F591}">
      <dgm:prSet/>
      <dgm:spPr/>
      <dgm:t>
        <a:bodyPr/>
        <a:lstStyle/>
        <a:p>
          <a:endParaRPr lang="en-US">
            <a:solidFill>
              <a:srgbClr val="002060"/>
            </a:solidFill>
          </a:endParaRPr>
        </a:p>
      </dgm:t>
    </dgm:pt>
    <dgm:pt modelId="{6AE30912-CD7C-4906-9211-433F7DC674D7}" type="sibTrans" cxnId="{A81EC5F8-EEF4-4531-8E16-302E3639F591}">
      <dgm:prSet/>
      <dgm:spPr/>
      <dgm:t>
        <a:bodyPr/>
        <a:lstStyle/>
        <a:p>
          <a:endParaRPr lang="en-US">
            <a:solidFill>
              <a:srgbClr val="002060"/>
            </a:solidFill>
          </a:endParaRPr>
        </a:p>
      </dgm:t>
    </dgm:pt>
    <dgm:pt modelId="{ABB22037-B539-4636-BA60-A38A26807427}">
      <dgm:prSet/>
      <dgm:spPr/>
      <dgm:t>
        <a:bodyPr/>
        <a:lstStyle/>
        <a:p>
          <a:r>
            <a:rPr lang="en-GB">
              <a:solidFill>
                <a:srgbClr val="002060"/>
              </a:solidFill>
            </a:rPr>
            <a:t>Makes one complete 2 Tim3:16,17 </a:t>
          </a:r>
          <a:endParaRPr lang="en-US">
            <a:solidFill>
              <a:srgbClr val="002060"/>
            </a:solidFill>
          </a:endParaRPr>
        </a:p>
      </dgm:t>
    </dgm:pt>
    <dgm:pt modelId="{4EB5F1F8-36E5-47E5-905B-AA0580BE0812}" type="parTrans" cxnId="{C770B8CD-4AFC-475C-B9BE-4994457AA27E}">
      <dgm:prSet/>
      <dgm:spPr/>
      <dgm:t>
        <a:bodyPr/>
        <a:lstStyle/>
        <a:p>
          <a:endParaRPr lang="en-US">
            <a:solidFill>
              <a:srgbClr val="002060"/>
            </a:solidFill>
          </a:endParaRPr>
        </a:p>
      </dgm:t>
    </dgm:pt>
    <dgm:pt modelId="{033CBAAA-E957-4BDF-A10A-D3C4493F9FC8}" type="sibTrans" cxnId="{C770B8CD-4AFC-475C-B9BE-4994457AA27E}">
      <dgm:prSet/>
      <dgm:spPr/>
      <dgm:t>
        <a:bodyPr/>
        <a:lstStyle/>
        <a:p>
          <a:endParaRPr lang="en-US">
            <a:solidFill>
              <a:srgbClr val="002060"/>
            </a:solidFill>
          </a:endParaRPr>
        </a:p>
      </dgm:t>
    </dgm:pt>
    <dgm:pt modelId="{D4AED38D-C186-4B36-8DFF-1A9A30F2C6CA}" type="pres">
      <dgm:prSet presAssocID="{64560099-C24C-4E2F-AA90-FE00DA55091B}" presName="vert0" presStyleCnt="0">
        <dgm:presLayoutVars>
          <dgm:dir/>
          <dgm:animOne val="branch"/>
          <dgm:animLvl val="lvl"/>
        </dgm:presLayoutVars>
      </dgm:prSet>
      <dgm:spPr/>
    </dgm:pt>
    <dgm:pt modelId="{4CD6D650-C501-4811-A34D-BFCA84015985}" type="pres">
      <dgm:prSet presAssocID="{89637D2E-5285-4C19-B85E-B1DF9B7C289B}" presName="thickLine" presStyleLbl="alignNode1" presStyleIdx="0" presStyleCnt="1"/>
      <dgm:spPr/>
    </dgm:pt>
    <dgm:pt modelId="{59DE0246-8B26-43B8-9AD3-2C4FC2624C86}" type="pres">
      <dgm:prSet presAssocID="{89637D2E-5285-4C19-B85E-B1DF9B7C289B}" presName="horz1" presStyleCnt="0"/>
      <dgm:spPr/>
    </dgm:pt>
    <dgm:pt modelId="{C5929B46-046D-4F33-B99C-7A7290565E7E}" type="pres">
      <dgm:prSet presAssocID="{89637D2E-5285-4C19-B85E-B1DF9B7C289B}" presName="tx1" presStyleLbl="revTx" presStyleIdx="0" presStyleCnt="8"/>
      <dgm:spPr/>
    </dgm:pt>
    <dgm:pt modelId="{709D7FCE-31D8-4AA9-B269-4991FF67223C}" type="pres">
      <dgm:prSet presAssocID="{89637D2E-5285-4C19-B85E-B1DF9B7C289B}" presName="vert1" presStyleCnt="0"/>
      <dgm:spPr/>
    </dgm:pt>
    <dgm:pt modelId="{65BF61BD-A468-4FE5-9F41-5339239155FD}" type="pres">
      <dgm:prSet presAssocID="{CF33FC82-0FEE-43C1-AA25-D61E9EE124FE}" presName="vertSpace2a" presStyleCnt="0"/>
      <dgm:spPr/>
    </dgm:pt>
    <dgm:pt modelId="{725295F6-8AF7-434A-A0B4-3D123F61A53C}" type="pres">
      <dgm:prSet presAssocID="{CF33FC82-0FEE-43C1-AA25-D61E9EE124FE}" presName="horz2" presStyleCnt="0"/>
      <dgm:spPr/>
    </dgm:pt>
    <dgm:pt modelId="{C03951E3-51C0-4F67-A20A-85022C6F151E}" type="pres">
      <dgm:prSet presAssocID="{CF33FC82-0FEE-43C1-AA25-D61E9EE124FE}" presName="horzSpace2" presStyleCnt="0"/>
      <dgm:spPr/>
    </dgm:pt>
    <dgm:pt modelId="{BBB286A2-8F19-4CA3-8592-ED5F8A9939C9}" type="pres">
      <dgm:prSet presAssocID="{CF33FC82-0FEE-43C1-AA25-D61E9EE124FE}" presName="tx2" presStyleLbl="revTx" presStyleIdx="1" presStyleCnt="8"/>
      <dgm:spPr/>
    </dgm:pt>
    <dgm:pt modelId="{51047E30-7298-468B-B95A-A25E85EFBC07}" type="pres">
      <dgm:prSet presAssocID="{CF33FC82-0FEE-43C1-AA25-D61E9EE124FE}" presName="vert2" presStyleCnt="0"/>
      <dgm:spPr/>
    </dgm:pt>
    <dgm:pt modelId="{5282AFB6-4EFF-4A25-9C13-081CB97FB3BA}" type="pres">
      <dgm:prSet presAssocID="{CF33FC82-0FEE-43C1-AA25-D61E9EE124FE}" presName="thinLine2b" presStyleLbl="callout" presStyleIdx="0" presStyleCnt="7"/>
      <dgm:spPr/>
    </dgm:pt>
    <dgm:pt modelId="{938B0C71-C24B-4072-8A9F-8583073A264B}" type="pres">
      <dgm:prSet presAssocID="{CF33FC82-0FEE-43C1-AA25-D61E9EE124FE}" presName="vertSpace2b" presStyleCnt="0"/>
      <dgm:spPr/>
    </dgm:pt>
    <dgm:pt modelId="{28327B72-5E39-41CA-90BF-5571BD394FFA}" type="pres">
      <dgm:prSet presAssocID="{91178022-B2AC-4F2B-8493-1A9E57E6FFA3}" presName="horz2" presStyleCnt="0"/>
      <dgm:spPr/>
    </dgm:pt>
    <dgm:pt modelId="{C3810A55-8C9A-4E43-97CB-CCAC2EF5C605}" type="pres">
      <dgm:prSet presAssocID="{91178022-B2AC-4F2B-8493-1A9E57E6FFA3}" presName="horzSpace2" presStyleCnt="0"/>
      <dgm:spPr/>
    </dgm:pt>
    <dgm:pt modelId="{99BB0C58-E066-4E83-9988-EB0CEFF6DD0F}" type="pres">
      <dgm:prSet presAssocID="{91178022-B2AC-4F2B-8493-1A9E57E6FFA3}" presName="tx2" presStyleLbl="revTx" presStyleIdx="2" presStyleCnt="8"/>
      <dgm:spPr/>
    </dgm:pt>
    <dgm:pt modelId="{107A3E23-6A3D-415F-8FA3-B71218D851F6}" type="pres">
      <dgm:prSet presAssocID="{91178022-B2AC-4F2B-8493-1A9E57E6FFA3}" presName="vert2" presStyleCnt="0"/>
      <dgm:spPr/>
    </dgm:pt>
    <dgm:pt modelId="{F8A65B36-8686-4826-96C1-06EFDD81025B}" type="pres">
      <dgm:prSet presAssocID="{91178022-B2AC-4F2B-8493-1A9E57E6FFA3}" presName="thinLine2b" presStyleLbl="callout" presStyleIdx="1" presStyleCnt="7"/>
      <dgm:spPr/>
    </dgm:pt>
    <dgm:pt modelId="{EEF8403A-D275-401E-8320-77838C928094}" type="pres">
      <dgm:prSet presAssocID="{91178022-B2AC-4F2B-8493-1A9E57E6FFA3}" presName="vertSpace2b" presStyleCnt="0"/>
      <dgm:spPr/>
    </dgm:pt>
    <dgm:pt modelId="{FB7DCBEA-2A45-4F05-8492-18849A13344A}" type="pres">
      <dgm:prSet presAssocID="{DE62E6FB-CAD8-4D2E-A0A0-8B23F8C79F7D}" presName="horz2" presStyleCnt="0"/>
      <dgm:spPr/>
    </dgm:pt>
    <dgm:pt modelId="{483170F3-850D-4479-A25D-EF9B39EE8E2B}" type="pres">
      <dgm:prSet presAssocID="{DE62E6FB-CAD8-4D2E-A0A0-8B23F8C79F7D}" presName="horzSpace2" presStyleCnt="0"/>
      <dgm:spPr/>
    </dgm:pt>
    <dgm:pt modelId="{1F1A8C6D-A51B-4DD2-A043-1EAC7543889E}" type="pres">
      <dgm:prSet presAssocID="{DE62E6FB-CAD8-4D2E-A0A0-8B23F8C79F7D}" presName="tx2" presStyleLbl="revTx" presStyleIdx="3" presStyleCnt="8"/>
      <dgm:spPr/>
    </dgm:pt>
    <dgm:pt modelId="{D0E8FF3F-335A-44CC-8E7F-4BEC1DF5F492}" type="pres">
      <dgm:prSet presAssocID="{DE62E6FB-CAD8-4D2E-A0A0-8B23F8C79F7D}" presName="vert2" presStyleCnt="0"/>
      <dgm:spPr/>
    </dgm:pt>
    <dgm:pt modelId="{9BC345F1-E558-4162-8C26-2E45E2AE05D2}" type="pres">
      <dgm:prSet presAssocID="{DE62E6FB-CAD8-4D2E-A0A0-8B23F8C79F7D}" presName="thinLine2b" presStyleLbl="callout" presStyleIdx="2" presStyleCnt="7"/>
      <dgm:spPr/>
    </dgm:pt>
    <dgm:pt modelId="{066C5B27-EBD6-43A5-8C77-E829D641FA93}" type="pres">
      <dgm:prSet presAssocID="{DE62E6FB-CAD8-4D2E-A0A0-8B23F8C79F7D}" presName="vertSpace2b" presStyleCnt="0"/>
      <dgm:spPr/>
    </dgm:pt>
    <dgm:pt modelId="{16A2D1A6-BB1D-406F-9439-C198E8BCC8C4}" type="pres">
      <dgm:prSet presAssocID="{41BEE91D-D27E-49D3-AE27-A5EA02927F4A}" presName="horz2" presStyleCnt="0"/>
      <dgm:spPr/>
    </dgm:pt>
    <dgm:pt modelId="{D574F0E6-D156-4BB9-A99B-891038F24484}" type="pres">
      <dgm:prSet presAssocID="{41BEE91D-D27E-49D3-AE27-A5EA02927F4A}" presName="horzSpace2" presStyleCnt="0"/>
      <dgm:spPr/>
    </dgm:pt>
    <dgm:pt modelId="{5EAEAB0A-AF6C-4CAC-B8EB-C6168BCDDA07}" type="pres">
      <dgm:prSet presAssocID="{41BEE91D-D27E-49D3-AE27-A5EA02927F4A}" presName="tx2" presStyleLbl="revTx" presStyleIdx="4" presStyleCnt="8"/>
      <dgm:spPr/>
    </dgm:pt>
    <dgm:pt modelId="{D2C80885-950F-45FF-9F0C-A09EE207DD9E}" type="pres">
      <dgm:prSet presAssocID="{41BEE91D-D27E-49D3-AE27-A5EA02927F4A}" presName="vert2" presStyleCnt="0"/>
      <dgm:spPr/>
    </dgm:pt>
    <dgm:pt modelId="{D3FBF708-9F3E-43CC-944E-D844265E83EF}" type="pres">
      <dgm:prSet presAssocID="{41BEE91D-D27E-49D3-AE27-A5EA02927F4A}" presName="thinLine2b" presStyleLbl="callout" presStyleIdx="3" presStyleCnt="7"/>
      <dgm:spPr/>
    </dgm:pt>
    <dgm:pt modelId="{BC2585D5-FF88-4507-82B6-2FEED2FC4F01}" type="pres">
      <dgm:prSet presAssocID="{41BEE91D-D27E-49D3-AE27-A5EA02927F4A}" presName="vertSpace2b" presStyleCnt="0"/>
      <dgm:spPr/>
    </dgm:pt>
    <dgm:pt modelId="{1B0CC1D3-EC1A-4F34-A325-F8505F81C057}" type="pres">
      <dgm:prSet presAssocID="{0A0FD306-BEBD-40E0-BC7D-D980B31EB839}" presName="horz2" presStyleCnt="0"/>
      <dgm:spPr/>
    </dgm:pt>
    <dgm:pt modelId="{F09BFC53-A8F0-42C9-A5EB-1C96FFCED3DA}" type="pres">
      <dgm:prSet presAssocID="{0A0FD306-BEBD-40E0-BC7D-D980B31EB839}" presName="horzSpace2" presStyleCnt="0"/>
      <dgm:spPr/>
    </dgm:pt>
    <dgm:pt modelId="{E43016ED-B2A8-498C-9A6C-923550741843}" type="pres">
      <dgm:prSet presAssocID="{0A0FD306-BEBD-40E0-BC7D-D980B31EB839}" presName="tx2" presStyleLbl="revTx" presStyleIdx="5" presStyleCnt="8"/>
      <dgm:spPr/>
    </dgm:pt>
    <dgm:pt modelId="{B13AB37C-A90B-417F-824F-9243859EB5C8}" type="pres">
      <dgm:prSet presAssocID="{0A0FD306-BEBD-40E0-BC7D-D980B31EB839}" presName="vert2" presStyleCnt="0"/>
      <dgm:spPr/>
    </dgm:pt>
    <dgm:pt modelId="{9D1455C4-609D-4D4E-A413-8327FDBFBA09}" type="pres">
      <dgm:prSet presAssocID="{0A0FD306-BEBD-40E0-BC7D-D980B31EB839}" presName="thinLine2b" presStyleLbl="callout" presStyleIdx="4" presStyleCnt="7"/>
      <dgm:spPr/>
    </dgm:pt>
    <dgm:pt modelId="{C350C330-61A1-4138-B3FB-9F7D2492D9E5}" type="pres">
      <dgm:prSet presAssocID="{0A0FD306-BEBD-40E0-BC7D-D980B31EB839}" presName="vertSpace2b" presStyleCnt="0"/>
      <dgm:spPr/>
    </dgm:pt>
    <dgm:pt modelId="{C98B08FA-22B6-4719-967E-C469A6C4BFE3}" type="pres">
      <dgm:prSet presAssocID="{A7ED2861-E08D-45BF-8FF4-70409956B182}" presName="horz2" presStyleCnt="0"/>
      <dgm:spPr/>
    </dgm:pt>
    <dgm:pt modelId="{6C63C0B0-3EFA-4A94-AA01-29558E35C82A}" type="pres">
      <dgm:prSet presAssocID="{A7ED2861-E08D-45BF-8FF4-70409956B182}" presName="horzSpace2" presStyleCnt="0"/>
      <dgm:spPr/>
    </dgm:pt>
    <dgm:pt modelId="{0E6A8F13-50CC-4362-B7E5-3E5778D0407F}" type="pres">
      <dgm:prSet presAssocID="{A7ED2861-E08D-45BF-8FF4-70409956B182}" presName="tx2" presStyleLbl="revTx" presStyleIdx="6" presStyleCnt="8"/>
      <dgm:spPr/>
    </dgm:pt>
    <dgm:pt modelId="{6671ECE7-97D0-4119-9F3F-42C7D366BB5F}" type="pres">
      <dgm:prSet presAssocID="{A7ED2861-E08D-45BF-8FF4-70409956B182}" presName="vert2" presStyleCnt="0"/>
      <dgm:spPr/>
    </dgm:pt>
    <dgm:pt modelId="{F9B76533-1C10-44CA-9CD9-309E4661AB58}" type="pres">
      <dgm:prSet presAssocID="{A7ED2861-E08D-45BF-8FF4-70409956B182}" presName="thinLine2b" presStyleLbl="callout" presStyleIdx="5" presStyleCnt="7"/>
      <dgm:spPr/>
    </dgm:pt>
    <dgm:pt modelId="{1FDCFD85-19BA-4888-9A43-9418F9CC18B3}" type="pres">
      <dgm:prSet presAssocID="{A7ED2861-E08D-45BF-8FF4-70409956B182}" presName="vertSpace2b" presStyleCnt="0"/>
      <dgm:spPr/>
    </dgm:pt>
    <dgm:pt modelId="{7453CD8D-7465-484D-9A47-37F5F4628B39}" type="pres">
      <dgm:prSet presAssocID="{ABB22037-B539-4636-BA60-A38A26807427}" presName="horz2" presStyleCnt="0"/>
      <dgm:spPr/>
    </dgm:pt>
    <dgm:pt modelId="{9F23D644-A38C-490C-BDE4-62528A74F519}" type="pres">
      <dgm:prSet presAssocID="{ABB22037-B539-4636-BA60-A38A26807427}" presName="horzSpace2" presStyleCnt="0"/>
      <dgm:spPr/>
    </dgm:pt>
    <dgm:pt modelId="{40A043B0-287D-4E68-9A28-CEA33AF166CC}" type="pres">
      <dgm:prSet presAssocID="{ABB22037-B539-4636-BA60-A38A26807427}" presName="tx2" presStyleLbl="revTx" presStyleIdx="7" presStyleCnt="8"/>
      <dgm:spPr/>
    </dgm:pt>
    <dgm:pt modelId="{51A9E7B4-13D4-44BA-9F4B-4E0058597500}" type="pres">
      <dgm:prSet presAssocID="{ABB22037-B539-4636-BA60-A38A26807427}" presName="vert2" presStyleCnt="0"/>
      <dgm:spPr/>
    </dgm:pt>
    <dgm:pt modelId="{01588147-7887-46AA-B907-8494386D2783}" type="pres">
      <dgm:prSet presAssocID="{ABB22037-B539-4636-BA60-A38A26807427}" presName="thinLine2b" presStyleLbl="callout" presStyleIdx="6" presStyleCnt="7"/>
      <dgm:spPr/>
    </dgm:pt>
    <dgm:pt modelId="{2991058B-EE21-40B9-87F5-E0EBDDDB8350}" type="pres">
      <dgm:prSet presAssocID="{ABB22037-B539-4636-BA60-A38A26807427}" presName="vertSpace2b" presStyleCnt="0"/>
      <dgm:spPr/>
    </dgm:pt>
  </dgm:ptLst>
  <dgm:cxnLst>
    <dgm:cxn modelId="{80206406-678A-4FF9-9BDB-286115657B7A}" type="presOf" srcId="{0A0FD306-BEBD-40E0-BC7D-D980B31EB839}" destId="{E43016ED-B2A8-498C-9A6C-923550741843}" srcOrd="0" destOrd="0" presId="urn:microsoft.com/office/officeart/2008/layout/LinedList"/>
    <dgm:cxn modelId="{6C581511-7D7D-4687-AD84-FAAF0636AF6A}" srcId="{89637D2E-5285-4C19-B85E-B1DF9B7C289B}" destId="{DE62E6FB-CAD8-4D2E-A0A0-8B23F8C79F7D}" srcOrd="2" destOrd="0" parTransId="{6878FE26-445A-4851-A72C-8744D9D17F34}" sibTransId="{8DC8E36C-2211-4345-AD58-13D89BF0C341}"/>
    <dgm:cxn modelId="{D0191613-2755-4A55-AB28-3B38B69F4BC0}" type="presOf" srcId="{41BEE91D-D27E-49D3-AE27-A5EA02927F4A}" destId="{5EAEAB0A-AF6C-4CAC-B8EB-C6168BCDDA07}" srcOrd="0" destOrd="0" presId="urn:microsoft.com/office/officeart/2008/layout/LinedList"/>
    <dgm:cxn modelId="{7142CE1E-E997-48C3-8608-E1F97AE73BA1}" type="presOf" srcId="{ABB22037-B539-4636-BA60-A38A26807427}" destId="{40A043B0-287D-4E68-9A28-CEA33AF166CC}" srcOrd="0" destOrd="0" presId="urn:microsoft.com/office/officeart/2008/layout/LinedList"/>
    <dgm:cxn modelId="{7DAED025-EAF5-4A04-A975-BBD5EB6BD923}" type="presOf" srcId="{CF33FC82-0FEE-43C1-AA25-D61E9EE124FE}" destId="{BBB286A2-8F19-4CA3-8592-ED5F8A9939C9}" srcOrd="0" destOrd="0" presId="urn:microsoft.com/office/officeart/2008/layout/LinedList"/>
    <dgm:cxn modelId="{D9A01A41-5A14-444A-836D-7C2D627E05EC}" type="presOf" srcId="{DE62E6FB-CAD8-4D2E-A0A0-8B23F8C79F7D}" destId="{1F1A8C6D-A51B-4DD2-A043-1EAC7543889E}" srcOrd="0" destOrd="0" presId="urn:microsoft.com/office/officeart/2008/layout/LinedList"/>
    <dgm:cxn modelId="{81DBAB6E-BD97-4182-9B72-5C90E3EF63E1}" srcId="{89637D2E-5285-4C19-B85E-B1DF9B7C289B}" destId="{CF33FC82-0FEE-43C1-AA25-D61E9EE124FE}" srcOrd="0" destOrd="0" parTransId="{59912B8C-C133-4C94-8E6F-B8BEFA6E0B7E}" sibTransId="{0250B4FF-BA0F-4CEA-B77C-E42709515FD7}"/>
    <dgm:cxn modelId="{1DF31F6F-D993-4FED-B36C-03771FD16BF5}" srcId="{89637D2E-5285-4C19-B85E-B1DF9B7C289B}" destId="{41BEE91D-D27E-49D3-AE27-A5EA02927F4A}" srcOrd="3" destOrd="0" parTransId="{3E5B7F24-6AC5-4E5A-B3A2-4E075316EB15}" sibTransId="{7E955E20-4DB6-405E-B550-3469DDEEA7C2}"/>
    <dgm:cxn modelId="{747AF76F-9901-4B34-80E3-93F0933D218F}" srcId="{89637D2E-5285-4C19-B85E-B1DF9B7C289B}" destId="{91178022-B2AC-4F2B-8493-1A9E57E6FFA3}" srcOrd="1" destOrd="0" parTransId="{53866C60-4182-4ABB-BBCB-298CB1E95355}" sibTransId="{6A02AD1F-D104-4AD3-AECF-E58F042C8633}"/>
    <dgm:cxn modelId="{82E5C0AA-D300-4B28-97B6-C8D419CA5831}" type="presOf" srcId="{89637D2E-5285-4C19-B85E-B1DF9B7C289B}" destId="{C5929B46-046D-4F33-B99C-7A7290565E7E}" srcOrd="0" destOrd="0" presId="urn:microsoft.com/office/officeart/2008/layout/LinedList"/>
    <dgm:cxn modelId="{087A85AC-F040-4C2A-8B0D-9D55109525CE}" srcId="{64560099-C24C-4E2F-AA90-FE00DA55091B}" destId="{89637D2E-5285-4C19-B85E-B1DF9B7C289B}" srcOrd="0" destOrd="0" parTransId="{A97DE9B4-2406-4AA1-8160-E2ED917021E6}" sibTransId="{6F4DD6B6-D0EF-4554-B5B8-F91EE16F795E}"/>
    <dgm:cxn modelId="{2BE6A7BC-21B6-4423-B62D-93E31D263FD6}" type="presOf" srcId="{91178022-B2AC-4F2B-8493-1A9E57E6FFA3}" destId="{99BB0C58-E066-4E83-9988-EB0CEFF6DD0F}" srcOrd="0" destOrd="0" presId="urn:microsoft.com/office/officeart/2008/layout/LinedList"/>
    <dgm:cxn modelId="{A5CD29CD-A067-4550-97EF-EB8F4CA91DC1}" type="presOf" srcId="{A7ED2861-E08D-45BF-8FF4-70409956B182}" destId="{0E6A8F13-50CC-4362-B7E5-3E5778D0407F}" srcOrd="0" destOrd="0" presId="urn:microsoft.com/office/officeart/2008/layout/LinedList"/>
    <dgm:cxn modelId="{C770B8CD-4AFC-475C-B9BE-4994457AA27E}" srcId="{89637D2E-5285-4C19-B85E-B1DF9B7C289B}" destId="{ABB22037-B539-4636-BA60-A38A26807427}" srcOrd="6" destOrd="0" parTransId="{4EB5F1F8-36E5-47E5-905B-AA0580BE0812}" sibTransId="{033CBAAA-E957-4BDF-A10A-D3C4493F9FC8}"/>
    <dgm:cxn modelId="{A5F46CD0-7289-4CB8-B570-1CD55A743A3C}" srcId="{89637D2E-5285-4C19-B85E-B1DF9B7C289B}" destId="{0A0FD306-BEBD-40E0-BC7D-D980B31EB839}" srcOrd="4" destOrd="0" parTransId="{4865E569-7C10-4B61-B3C5-89A411F9CE87}" sibTransId="{8D1E5ECC-00AF-4833-ACE0-0398BBC32AF3}"/>
    <dgm:cxn modelId="{3BB617D2-FE69-46A7-8D07-BACBE40EB101}" type="presOf" srcId="{64560099-C24C-4E2F-AA90-FE00DA55091B}" destId="{D4AED38D-C186-4B36-8DFF-1A9A30F2C6CA}" srcOrd="0" destOrd="0" presId="urn:microsoft.com/office/officeart/2008/layout/LinedList"/>
    <dgm:cxn modelId="{A81EC5F8-EEF4-4531-8E16-302E3639F591}" srcId="{89637D2E-5285-4C19-B85E-B1DF9B7C289B}" destId="{A7ED2861-E08D-45BF-8FF4-70409956B182}" srcOrd="5" destOrd="0" parTransId="{F734D21A-7AE8-4D9A-B56E-9D7866E9513E}" sibTransId="{6AE30912-CD7C-4906-9211-433F7DC674D7}"/>
    <dgm:cxn modelId="{6FAFB2CE-7B92-438E-A986-859843116C49}" type="presParOf" srcId="{D4AED38D-C186-4B36-8DFF-1A9A30F2C6CA}" destId="{4CD6D650-C501-4811-A34D-BFCA84015985}" srcOrd="0" destOrd="0" presId="urn:microsoft.com/office/officeart/2008/layout/LinedList"/>
    <dgm:cxn modelId="{A7802E65-3006-48FB-87B8-2A692D49ACC5}" type="presParOf" srcId="{D4AED38D-C186-4B36-8DFF-1A9A30F2C6CA}" destId="{59DE0246-8B26-43B8-9AD3-2C4FC2624C86}" srcOrd="1" destOrd="0" presId="urn:microsoft.com/office/officeart/2008/layout/LinedList"/>
    <dgm:cxn modelId="{B74A2BA1-2414-4EFF-9AD9-33DD9E2C7F34}" type="presParOf" srcId="{59DE0246-8B26-43B8-9AD3-2C4FC2624C86}" destId="{C5929B46-046D-4F33-B99C-7A7290565E7E}" srcOrd="0" destOrd="0" presId="urn:microsoft.com/office/officeart/2008/layout/LinedList"/>
    <dgm:cxn modelId="{50B76B94-C781-4529-A964-D0ADF48C7203}" type="presParOf" srcId="{59DE0246-8B26-43B8-9AD3-2C4FC2624C86}" destId="{709D7FCE-31D8-4AA9-B269-4991FF67223C}" srcOrd="1" destOrd="0" presId="urn:microsoft.com/office/officeart/2008/layout/LinedList"/>
    <dgm:cxn modelId="{C3A7C76A-3D74-4C77-92C5-66A4D6796039}" type="presParOf" srcId="{709D7FCE-31D8-4AA9-B269-4991FF67223C}" destId="{65BF61BD-A468-4FE5-9F41-5339239155FD}" srcOrd="0" destOrd="0" presId="urn:microsoft.com/office/officeart/2008/layout/LinedList"/>
    <dgm:cxn modelId="{916743AC-90CB-4A14-88E0-CE79D4F24013}" type="presParOf" srcId="{709D7FCE-31D8-4AA9-B269-4991FF67223C}" destId="{725295F6-8AF7-434A-A0B4-3D123F61A53C}" srcOrd="1" destOrd="0" presId="urn:microsoft.com/office/officeart/2008/layout/LinedList"/>
    <dgm:cxn modelId="{618E6C24-E6C6-4EAD-A1B9-0FBB2459D9F7}" type="presParOf" srcId="{725295F6-8AF7-434A-A0B4-3D123F61A53C}" destId="{C03951E3-51C0-4F67-A20A-85022C6F151E}" srcOrd="0" destOrd="0" presId="urn:microsoft.com/office/officeart/2008/layout/LinedList"/>
    <dgm:cxn modelId="{5FABCE15-96F2-4D03-8902-C98A2EF638A9}" type="presParOf" srcId="{725295F6-8AF7-434A-A0B4-3D123F61A53C}" destId="{BBB286A2-8F19-4CA3-8592-ED5F8A9939C9}" srcOrd="1" destOrd="0" presId="urn:microsoft.com/office/officeart/2008/layout/LinedList"/>
    <dgm:cxn modelId="{19828858-07B6-4727-B740-200DDF430A17}" type="presParOf" srcId="{725295F6-8AF7-434A-A0B4-3D123F61A53C}" destId="{51047E30-7298-468B-B95A-A25E85EFBC07}" srcOrd="2" destOrd="0" presId="urn:microsoft.com/office/officeart/2008/layout/LinedList"/>
    <dgm:cxn modelId="{2099A255-8933-4B5B-B976-4BA7D5F569CE}" type="presParOf" srcId="{709D7FCE-31D8-4AA9-B269-4991FF67223C}" destId="{5282AFB6-4EFF-4A25-9C13-081CB97FB3BA}" srcOrd="2" destOrd="0" presId="urn:microsoft.com/office/officeart/2008/layout/LinedList"/>
    <dgm:cxn modelId="{0D6B4B8F-C694-4658-91E4-76BF8D485F8E}" type="presParOf" srcId="{709D7FCE-31D8-4AA9-B269-4991FF67223C}" destId="{938B0C71-C24B-4072-8A9F-8583073A264B}" srcOrd="3" destOrd="0" presId="urn:microsoft.com/office/officeart/2008/layout/LinedList"/>
    <dgm:cxn modelId="{3B97CB73-24A7-40A0-8DD1-E80B8F289C9E}" type="presParOf" srcId="{709D7FCE-31D8-4AA9-B269-4991FF67223C}" destId="{28327B72-5E39-41CA-90BF-5571BD394FFA}" srcOrd="4" destOrd="0" presId="urn:microsoft.com/office/officeart/2008/layout/LinedList"/>
    <dgm:cxn modelId="{9FB9CCFC-B9C1-4F2B-BDC9-44F0F704579F}" type="presParOf" srcId="{28327B72-5E39-41CA-90BF-5571BD394FFA}" destId="{C3810A55-8C9A-4E43-97CB-CCAC2EF5C605}" srcOrd="0" destOrd="0" presId="urn:microsoft.com/office/officeart/2008/layout/LinedList"/>
    <dgm:cxn modelId="{79C1A5DF-3A1B-4081-A3C7-C2FD8C7D3A52}" type="presParOf" srcId="{28327B72-5E39-41CA-90BF-5571BD394FFA}" destId="{99BB0C58-E066-4E83-9988-EB0CEFF6DD0F}" srcOrd="1" destOrd="0" presId="urn:microsoft.com/office/officeart/2008/layout/LinedList"/>
    <dgm:cxn modelId="{0931B556-395C-4CBB-A75B-448078BDA631}" type="presParOf" srcId="{28327B72-5E39-41CA-90BF-5571BD394FFA}" destId="{107A3E23-6A3D-415F-8FA3-B71218D851F6}" srcOrd="2" destOrd="0" presId="urn:microsoft.com/office/officeart/2008/layout/LinedList"/>
    <dgm:cxn modelId="{51E936A4-90CE-470A-86D0-BBDA1AD820D5}" type="presParOf" srcId="{709D7FCE-31D8-4AA9-B269-4991FF67223C}" destId="{F8A65B36-8686-4826-96C1-06EFDD81025B}" srcOrd="5" destOrd="0" presId="urn:microsoft.com/office/officeart/2008/layout/LinedList"/>
    <dgm:cxn modelId="{A8E05C01-7AC6-4EE7-B929-9D6540162EC6}" type="presParOf" srcId="{709D7FCE-31D8-4AA9-B269-4991FF67223C}" destId="{EEF8403A-D275-401E-8320-77838C928094}" srcOrd="6" destOrd="0" presId="urn:microsoft.com/office/officeart/2008/layout/LinedList"/>
    <dgm:cxn modelId="{FFE48148-56FC-4CDC-A9C5-46AEDFD4FABE}" type="presParOf" srcId="{709D7FCE-31D8-4AA9-B269-4991FF67223C}" destId="{FB7DCBEA-2A45-4F05-8492-18849A13344A}" srcOrd="7" destOrd="0" presId="urn:microsoft.com/office/officeart/2008/layout/LinedList"/>
    <dgm:cxn modelId="{B1CFA059-DFD0-47D5-9575-E591AF1853DA}" type="presParOf" srcId="{FB7DCBEA-2A45-4F05-8492-18849A13344A}" destId="{483170F3-850D-4479-A25D-EF9B39EE8E2B}" srcOrd="0" destOrd="0" presId="urn:microsoft.com/office/officeart/2008/layout/LinedList"/>
    <dgm:cxn modelId="{14C6D65B-40E8-402D-9912-BF81E19B3A44}" type="presParOf" srcId="{FB7DCBEA-2A45-4F05-8492-18849A13344A}" destId="{1F1A8C6D-A51B-4DD2-A043-1EAC7543889E}" srcOrd="1" destOrd="0" presId="urn:microsoft.com/office/officeart/2008/layout/LinedList"/>
    <dgm:cxn modelId="{D0936D37-0B3E-42C9-913C-DD017C6D1302}" type="presParOf" srcId="{FB7DCBEA-2A45-4F05-8492-18849A13344A}" destId="{D0E8FF3F-335A-44CC-8E7F-4BEC1DF5F492}" srcOrd="2" destOrd="0" presId="urn:microsoft.com/office/officeart/2008/layout/LinedList"/>
    <dgm:cxn modelId="{892EAEED-23D6-4F7A-80EF-8B425B6D30D3}" type="presParOf" srcId="{709D7FCE-31D8-4AA9-B269-4991FF67223C}" destId="{9BC345F1-E558-4162-8C26-2E45E2AE05D2}" srcOrd="8" destOrd="0" presId="urn:microsoft.com/office/officeart/2008/layout/LinedList"/>
    <dgm:cxn modelId="{A30F73C4-8A0F-4405-B389-8F1690F29675}" type="presParOf" srcId="{709D7FCE-31D8-4AA9-B269-4991FF67223C}" destId="{066C5B27-EBD6-43A5-8C77-E829D641FA93}" srcOrd="9" destOrd="0" presId="urn:microsoft.com/office/officeart/2008/layout/LinedList"/>
    <dgm:cxn modelId="{77083A9A-5AEF-4D75-834C-816AC5F693B7}" type="presParOf" srcId="{709D7FCE-31D8-4AA9-B269-4991FF67223C}" destId="{16A2D1A6-BB1D-406F-9439-C198E8BCC8C4}" srcOrd="10" destOrd="0" presId="urn:microsoft.com/office/officeart/2008/layout/LinedList"/>
    <dgm:cxn modelId="{2839D9FB-137A-4907-9843-7B8EDD6A166C}" type="presParOf" srcId="{16A2D1A6-BB1D-406F-9439-C198E8BCC8C4}" destId="{D574F0E6-D156-4BB9-A99B-891038F24484}" srcOrd="0" destOrd="0" presId="urn:microsoft.com/office/officeart/2008/layout/LinedList"/>
    <dgm:cxn modelId="{AB5742A1-C945-4F61-AA58-836A64287BB4}" type="presParOf" srcId="{16A2D1A6-BB1D-406F-9439-C198E8BCC8C4}" destId="{5EAEAB0A-AF6C-4CAC-B8EB-C6168BCDDA07}" srcOrd="1" destOrd="0" presId="urn:microsoft.com/office/officeart/2008/layout/LinedList"/>
    <dgm:cxn modelId="{A198C3EB-3BCE-4ACA-B3DD-18BC0F534586}" type="presParOf" srcId="{16A2D1A6-BB1D-406F-9439-C198E8BCC8C4}" destId="{D2C80885-950F-45FF-9F0C-A09EE207DD9E}" srcOrd="2" destOrd="0" presId="urn:microsoft.com/office/officeart/2008/layout/LinedList"/>
    <dgm:cxn modelId="{9AA3CE30-5918-4548-9D99-859D5A3BE240}" type="presParOf" srcId="{709D7FCE-31D8-4AA9-B269-4991FF67223C}" destId="{D3FBF708-9F3E-43CC-944E-D844265E83EF}" srcOrd="11" destOrd="0" presId="urn:microsoft.com/office/officeart/2008/layout/LinedList"/>
    <dgm:cxn modelId="{BC4E4073-763F-4523-8A50-92E04D9EA061}" type="presParOf" srcId="{709D7FCE-31D8-4AA9-B269-4991FF67223C}" destId="{BC2585D5-FF88-4507-82B6-2FEED2FC4F01}" srcOrd="12" destOrd="0" presId="urn:microsoft.com/office/officeart/2008/layout/LinedList"/>
    <dgm:cxn modelId="{C80D4796-4951-4E45-BE25-B82279570A79}" type="presParOf" srcId="{709D7FCE-31D8-4AA9-B269-4991FF67223C}" destId="{1B0CC1D3-EC1A-4F34-A325-F8505F81C057}" srcOrd="13" destOrd="0" presId="urn:microsoft.com/office/officeart/2008/layout/LinedList"/>
    <dgm:cxn modelId="{0C536C36-695F-4691-A61C-5A73DF3D246C}" type="presParOf" srcId="{1B0CC1D3-EC1A-4F34-A325-F8505F81C057}" destId="{F09BFC53-A8F0-42C9-A5EB-1C96FFCED3DA}" srcOrd="0" destOrd="0" presId="urn:microsoft.com/office/officeart/2008/layout/LinedList"/>
    <dgm:cxn modelId="{B2448F28-9509-42A8-96D7-193F0D81C9C4}" type="presParOf" srcId="{1B0CC1D3-EC1A-4F34-A325-F8505F81C057}" destId="{E43016ED-B2A8-498C-9A6C-923550741843}" srcOrd="1" destOrd="0" presId="urn:microsoft.com/office/officeart/2008/layout/LinedList"/>
    <dgm:cxn modelId="{9308D77C-27A7-4472-B059-0831DAF029E2}" type="presParOf" srcId="{1B0CC1D3-EC1A-4F34-A325-F8505F81C057}" destId="{B13AB37C-A90B-417F-824F-9243859EB5C8}" srcOrd="2" destOrd="0" presId="urn:microsoft.com/office/officeart/2008/layout/LinedList"/>
    <dgm:cxn modelId="{191AA21A-85BA-4DF3-8FDC-38CEB9E7AD83}" type="presParOf" srcId="{709D7FCE-31D8-4AA9-B269-4991FF67223C}" destId="{9D1455C4-609D-4D4E-A413-8327FDBFBA09}" srcOrd="14" destOrd="0" presId="urn:microsoft.com/office/officeart/2008/layout/LinedList"/>
    <dgm:cxn modelId="{AA7064CD-0167-43FB-9F6E-9FEEC235D050}" type="presParOf" srcId="{709D7FCE-31D8-4AA9-B269-4991FF67223C}" destId="{C350C330-61A1-4138-B3FB-9F7D2492D9E5}" srcOrd="15" destOrd="0" presId="urn:microsoft.com/office/officeart/2008/layout/LinedList"/>
    <dgm:cxn modelId="{C447AFFE-E779-492F-9347-33859182D776}" type="presParOf" srcId="{709D7FCE-31D8-4AA9-B269-4991FF67223C}" destId="{C98B08FA-22B6-4719-967E-C469A6C4BFE3}" srcOrd="16" destOrd="0" presId="urn:microsoft.com/office/officeart/2008/layout/LinedList"/>
    <dgm:cxn modelId="{29F49444-5AE1-4581-921B-ADCECCF1FCE3}" type="presParOf" srcId="{C98B08FA-22B6-4719-967E-C469A6C4BFE3}" destId="{6C63C0B0-3EFA-4A94-AA01-29558E35C82A}" srcOrd="0" destOrd="0" presId="urn:microsoft.com/office/officeart/2008/layout/LinedList"/>
    <dgm:cxn modelId="{28E78294-A883-46C7-8DDD-184E2C51022F}" type="presParOf" srcId="{C98B08FA-22B6-4719-967E-C469A6C4BFE3}" destId="{0E6A8F13-50CC-4362-B7E5-3E5778D0407F}" srcOrd="1" destOrd="0" presId="urn:microsoft.com/office/officeart/2008/layout/LinedList"/>
    <dgm:cxn modelId="{62CB72CE-8911-4190-8A5C-19D960758FFA}" type="presParOf" srcId="{C98B08FA-22B6-4719-967E-C469A6C4BFE3}" destId="{6671ECE7-97D0-4119-9F3F-42C7D366BB5F}" srcOrd="2" destOrd="0" presId="urn:microsoft.com/office/officeart/2008/layout/LinedList"/>
    <dgm:cxn modelId="{FB587E8B-264B-47CC-AE33-B630D7FA0E2C}" type="presParOf" srcId="{709D7FCE-31D8-4AA9-B269-4991FF67223C}" destId="{F9B76533-1C10-44CA-9CD9-309E4661AB58}" srcOrd="17" destOrd="0" presId="urn:microsoft.com/office/officeart/2008/layout/LinedList"/>
    <dgm:cxn modelId="{A023ED29-66BB-4A30-8D3C-8CE39C950B2F}" type="presParOf" srcId="{709D7FCE-31D8-4AA9-B269-4991FF67223C}" destId="{1FDCFD85-19BA-4888-9A43-9418F9CC18B3}" srcOrd="18" destOrd="0" presId="urn:microsoft.com/office/officeart/2008/layout/LinedList"/>
    <dgm:cxn modelId="{1F9A8A12-78BA-480E-9F5D-EC11E65FE124}" type="presParOf" srcId="{709D7FCE-31D8-4AA9-B269-4991FF67223C}" destId="{7453CD8D-7465-484D-9A47-37F5F4628B39}" srcOrd="19" destOrd="0" presId="urn:microsoft.com/office/officeart/2008/layout/LinedList"/>
    <dgm:cxn modelId="{25FEC952-37C4-4982-9521-4337F906D49E}" type="presParOf" srcId="{7453CD8D-7465-484D-9A47-37F5F4628B39}" destId="{9F23D644-A38C-490C-BDE4-62528A74F519}" srcOrd="0" destOrd="0" presId="urn:microsoft.com/office/officeart/2008/layout/LinedList"/>
    <dgm:cxn modelId="{6261C775-3368-4C08-864E-209BC9719923}" type="presParOf" srcId="{7453CD8D-7465-484D-9A47-37F5F4628B39}" destId="{40A043B0-287D-4E68-9A28-CEA33AF166CC}" srcOrd="1" destOrd="0" presId="urn:microsoft.com/office/officeart/2008/layout/LinedList"/>
    <dgm:cxn modelId="{847F0F89-281B-4BE8-8506-3414AE7AC67C}" type="presParOf" srcId="{7453CD8D-7465-484D-9A47-37F5F4628B39}" destId="{51A9E7B4-13D4-44BA-9F4B-4E0058597500}" srcOrd="2" destOrd="0" presId="urn:microsoft.com/office/officeart/2008/layout/LinedList"/>
    <dgm:cxn modelId="{FF4937CC-AC4F-4685-B2A3-22ADFDD9B77E}" type="presParOf" srcId="{709D7FCE-31D8-4AA9-B269-4991FF67223C}" destId="{01588147-7887-46AA-B907-8494386D2783}" srcOrd="20" destOrd="0" presId="urn:microsoft.com/office/officeart/2008/layout/LinedList"/>
    <dgm:cxn modelId="{A023B604-F1A9-4B72-976A-CEF29A205E7B}" type="presParOf" srcId="{709D7FCE-31D8-4AA9-B269-4991FF67223C}" destId="{2991058B-EE21-40B9-87F5-E0EBDDDB8350}" srcOrd="2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8F2372-2DEB-4CA1-AF5B-0AC6F5990BB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62BC6784-4FC6-4AED-A749-4A1203F483AB}">
      <dgm:prSet phldrT="[Text]" custT="1"/>
      <dgm:spPr/>
      <dgm:t>
        <a:bodyPr/>
        <a:lstStyle/>
        <a:p>
          <a:r>
            <a:rPr lang="en-GB" sz="1200" b="1" dirty="0">
              <a:solidFill>
                <a:schemeClr val="bg1"/>
              </a:solidFill>
              <a:latin typeface="Comic Sans MS" panose="030F0702030302020204" pitchFamily="66" charset="0"/>
            </a:rPr>
            <a:t>The nations of the Worlds</a:t>
          </a:r>
        </a:p>
      </dgm:t>
    </dgm:pt>
    <dgm:pt modelId="{0F875077-A900-4605-B75D-42DC18067D1A}" type="parTrans" cxnId="{AFB63DFE-A69A-4D07-8D0C-0FC8475389AA}">
      <dgm:prSet/>
      <dgm:spPr/>
      <dgm:t>
        <a:bodyPr/>
        <a:lstStyle/>
        <a:p>
          <a:endParaRPr lang="en-GB"/>
        </a:p>
      </dgm:t>
    </dgm:pt>
    <dgm:pt modelId="{44BB1D70-B23F-44ED-AA43-DC6F1E342E48}" type="sibTrans" cxnId="{AFB63DFE-A69A-4D07-8D0C-0FC8475389AA}">
      <dgm:prSet/>
      <dgm:spPr/>
      <dgm:t>
        <a:bodyPr/>
        <a:lstStyle/>
        <a:p>
          <a:endParaRPr lang="en-GB"/>
        </a:p>
      </dgm:t>
    </dgm:pt>
    <dgm:pt modelId="{E5E887CF-CE64-4A9E-90B9-536892AFCD89}">
      <dgm:prSet phldrT="[Text]"/>
      <dgm:spPr/>
      <dgm:t>
        <a:bodyPr/>
        <a:lstStyle/>
        <a:p>
          <a:pPr>
            <a:buNone/>
          </a:pPr>
          <a:endParaRPr lang="en-GB" dirty="0"/>
        </a:p>
      </dgm:t>
    </dgm:pt>
    <dgm:pt modelId="{8E6DC753-67A4-4F21-946D-807CA775767F}" type="parTrans" cxnId="{5380F2EE-BC46-4173-AD72-3E6BF7AE85BA}">
      <dgm:prSet/>
      <dgm:spPr/>
      <dgm:t>
        <a:bodyPr/>
        <a:lstStyle/>
        <a:p>
          <a:endParaRPr lang="en-GB"/>
        </a:p>
      </dgm:t>
    </dgm:pt>
    <dgm:pt modelId="{4328FA19-E063-4B40-BCE9-318266B04B61}" type="sibTrans" cxnId="{5380F2EE-BC46-4173-AD72-3E6BF7AE85BA}">
      <dgm:prSet/>
      <dgm:spPr/>
      <dgm:t>
        <a:bodyPr/>
        <a:lstStyle/>
        <a:p>
          <a:endParaRPr lang="en-GB"/>
        </a:p>
      </dgm:t>
    </dgm:pt>
    <dgm:pt modelId="{7AFB1208-4850-4446-B9F3-DDD61812E2CC}">
      <dgm:prSet phldrT="[Text]" custT="1"/>
      <dgm:spPr/>
      <dgm:t>
        <a:bodyPr/>
        <a:lstStyle/>
        <a:p>
          <a:r>
            <a:rPr lang="en-GB" sz="1200" b="1" dirty="0">
              <a:solidFill>
                <a:schemeClr val="bg1"/>
              </a:solidFill>
              <a:latin typeface="Comic Sans MS" panose="030F0702030302020204" pitchFamily="66" charset="0"/>
            </a:rPr>
            <a:t>The nation of the Worlds</a:t>
          </a:r>
        </a:p>
      </dgm:t>
    </dgm:pt>
    <dgm:pt modelId="{6010996F-517D-41EB-B9A5-9E139EE8AB92}" type="parTrans" cxnId="{55BBD12B-A290-4A02-AEB8-AD633DBA18E6}">
      <dgm:prSet/>
      <dgm:spPr/>
      <dgm:t>
        <a:bodyPr/>
        <a:lstStyle/>
        <a:p>
          <a:endParaRPr lang="en-GB"/>
        </a:p>
      </dgm:t>
    </dgm:pt>
    <dgm:pt modelId="{360476EA-5220-4EE8-9ACA-0FF5D7CA9D0C}" type="sibTrans" cxnId="{55BBD12B-A290-4A02-AEB8-AD633DBA18E6}">
      <dgm:prSet/>
      <dgm:spPr/>
      <dgm:t>
        <a:bodyPr/>
        <a:lstStyle/>
        <a:p>
          <a:endParaRPr lang="en-GB"/>
        </a:p>
      </dgm:t>
    </dgm:pt>
    <dgm:pt modelId="{DDE4C4FE-5D9F-4807-9381-1A67CED03DAD}">
      <dgm:prSet phldrT="[Text]" custT="1"/>
      <dgm:spPr/>
      <dgm:t>
        <a:bodyPr/>
        <a:lstStyle/>
        <a:p>
          <a:pPr>
            <a:buNone/>
          </a:pPr>
          <a:r>
            <a:rPr lang="en-GB" sz="1050" dirty="0">
              <a:latin typeface="Comic Sans MS" panose="030F0702030302020204" pitchFamily="66" charset="0"/>
            </a:rPr>
            <a:t> </a:t>
          </a:r>
        </a:p>
      </dgm:t>
    </dgm:pt>
    <dgm:pt modelId="{BCC02FAD-6BE8-4993-A7B0-1A983597EE84}" type="parTrans" cxnId="{1BFCABBA-109C-4B7B-9975-215A3DC4E8B7}">
      <dgm:prSet/>
      <dgm:spPr/>
      <dgm:t>
        <a:bodyPr/>
        <a:lstStyle/>
        <a:p>
          <a:endParaRPr lang="en-GB"/>
        </a:p>
      </dgm:t>
    </dgm:pt>
    <dgm:pt modelId="{73E6DF06-F745-4525-ABF7-E97F9D17C8ED}" type="sibTrans" cxnId="{1BFCABBA-109C-4B7B-9975-215A3DC4E8B7}">
      <dgm:prSet/>
      <dgm:spPr/>
      <dgm:t>
        <a:bodyPr/>
        <a:lstStyle/>
        <a:p>
          <a:endParaRPr lang="en-GB"/>
        </a:p>
      </dgm:t>
    </dgm:pt>
    <dgm:pt modelId="{59C918EB-3203-4112-8498-AC74FF9FB748}">
      <dgm:prSet phldrT="[Text]" custT="1"/>
      <dgm:spPr/>
      <dgm:t>
        <a:bodyPr/>
        <a:lstStyle/>
        <a:p>
          <a:pPr>
            <a:buNone/>
          </a:pPr>
          <a:r>
            <a:rPr lang="en-GB" sz="1050" dirty="0">
              <a:latin typeface="Comic Sans MS" panose="030F0702030302020204" pitchFamily="66" charset="0"/>
            </a:rPr>
            <a:t> </a:t>
          </a:r>
        </a:p>
      </dgm:t>
    </dgm:pt>
    <dgm:pt modelId="{251CCB83-131C-46E9-A952-FEB08445935C}" type="parTrans" cxnId="{BD6AE0C7-1BAC-42C6-9755-5C41BE1F44CF}">
      <dgm:prSet/>
      <dgm:spPr/>
      <dgm:t>
        <a:bodyPr/>
        <a:lstStyle/>
        <a:p>
          <a:endParaRPr lang="en-GB"/>
        </a:p>
      </dgm:t>
    </dgm:pt>
    <dgm:pt modelId="{93BF4961-EB96-43C8-99F9-7E144A1E834F}" type="sibTrans" cxnId="{BD6AE0C7-1BAC-42C6-9755-5C41BE1F44CF}">
      <dgm:prSet/>
      <dgm:spPr/>
      <dgm:t>
        <a:bodyPr/>
        <a:lstStyle/>
        <a:p>
          <a:endParaRPr lang="en-GB"/>
        </a:p>
      </dgm:t>
    </dgm:pt>
    <dgm:pt modelId="{83421574-7A2D-4668-BFE1-83380F51A515}">
      <dgm:prSet phldrT="[Text]"/>
      <dgm:spPr/>
      <dgm:t>
        <a:bodyPr/>
        <a:lstStyle/>
        <a:p>
          <a:endParaRPr lang="en-GB" dirty="0"/>
        </a:p>
      </dgm:t>
    </dgm:pt>
    <dgm:pt modelId="{471FD70F-4FF1-4CF8-B9A7-6831E4F29C61}" type="parTrans" cxnId="{E5398882-AC9C-4712-8A25-374B4C264258}">
      <dgm:prSet/>
      <dgm:spPr/>
      <dgm:t>
        <a:bodyPr/>
        <a:lstStyle/>
        <a:p>
          <a:endParaRPr lang="en-GB"/>
        </a:p>
      </dgm:t>
    </dgm:pt>
    <dgm:pt modelId="{5B2D62BA-DE81-4F20-AE9C-16F357CA4919}" type="sibTrans" cxnId="{E5398882-AC9C-4712-8A25-374B4C264258}">
      <dgm:prSet/>
      <dgm:spPr/>
      <dgm:t>
        <a:bodyPr/>
        <a:lstStyle/>
        <a:p>
          <a:endParaRPr lang="en-GB"/>
        </a:p>
      </dgm:t>
    </dgm:pt>
    <dgm:pt modelId="{50F16DF3-F3AD-4545-94C1-E5915475D068}">
      <dgm:prSet phldrT="[Text]"/>
      <dgm:spPr/>
      <dgm:t>
        <a:bodyPr/>
        <a:lstStyle/>
        <a:p>
          <a:pPr>
            <a:buNone/>
          </a:pPr>
          <a:endParaRPr lang="en-GB" dirty="0"/>
        </a:p>
      </dgm:t>
    </dgm:pt>
    <dgm:pt modelId="{CF513EBB-9F67-4841-ABA7-014044096378}" type="parTrans" cxnId="{70F962E6-891F-409A-A745-855DD65F2461}">
      <dgm:prSet/>
      <dgm:spPr/>
      <dgm:t>
        <a:bodyPr/>
        <a:lstStyle/>
        <a:p>
          <a:endParaRPr lang="en-GB"/>
        </a:p>
      </dgm:t>
    </dgm:pt>
    <dgm:pt modelId="{CBBC57A2-1FEB-4453-8386-B5245F2C79AC}" type="sibTrans" cxnId="{70F962E6-891F-409A-A745-855DD65F2461}">
      <dgm:prSet/>
      <dgm:spPr/>
      <dgm:t>
        <a:bodyPr/>
        <a:lstStyle/>
        <a:p>
          <a:endParaRPr lang="en-GB"/>
        </a:p>
      </dgm:t>
    </dgm:pt>
    <dgm:pt modelId="{A4AB9F3A-6B17-4859-A385-0EC0308877A0}">
      <dgm:prSet phldrT="[Text]"/>
      <dgm:spPr/>
      <dgm:t>
        <a:bodyPr/>
        <a:lstStyle/>
        <a:p>
          <a:r>
            <a:rPr lang="en-GB" b="1" dirty="0">
              <a:latin typeface="Comic Sans MS" panose="030F0702030302020204" pitchFamily="66" charset="0"/>
            </a:rPr>
            <a:t>Heathen Impiety</a:t>
          </a:r>
        </a:p>
      </dgm:t>
    </dgm:pt>
    <dgm:pt modelId="{BE619AA2-4695-4A7C-8559-6DC37DACFDA3}" type="parTrans" cxnId="{1B547F53-D089-4EDF-85EA-5B81C7391BCB}">
      <dgm:prSet/>
      <dgm:spPr/>
      <dgm:t>
        <a:bodyPr/>
        <a:lstStyle/>
        <a:p>
          <a:endParaRPr lang="en-GB"/>
        </a:p>
      </dgm:t>
    </dgm:pt>
    <dgm:pt modelId="{6CFAB9C0-2808-4627-8802-B0C2806BCBBC}" type="sibTrans" cxnId="{1B547F53-D089-4EDF-85EA-5B81C7391BCB}">
      <dgm:prSet/>
      <dgm:spPr/>
      <dgm:t>
        <a:bodyPr/>
        <a:lstStyle/>
        <a:p>
          <a:endParaRPr lang="en-GB"/>
        </a:p>
      </dgm:t>
    </dgm:pt>
    <dgm:pt modelId="{53B5FACB-FEDC-45C4-A257-E13AF083A048}">
      <dgm:prSet phldrT="[Text]"/>
      <dgm:spPr/>
      <dgm:t>
        <a:bodyPr/>
        <a:lstStyle/>
        <a:p>
          <a:endParaRPr lang="en-GB" dirty="0"/>
        </a:p>
      </dgm:t>
    </dgm:pt>
    <dgm:pt modelId="{0C3945B5-DC42-4FC2-86FE-C1B1A89D421E}" type="parTrans" cxnId="{1C996074-274E-4C81-BB82-F8AEAF5930DC}">
      <dgm:prSet/>
      <dgm:spPr/>
      <dgm:t>
        <a:bodyPr/>
        <a:lstStyle/>
        <a:p>
          <a:endParaRPr lang="en-GB"/>
        </a:p>
      </dgm:t>
    </dgm:pt>
    <dgm:pt modelId="{5B8646DF-F775-45F0-94C3-BF7E2EC5FBDD}" type="sibTrans" cxnId="{1C996074-274E-4C81-BB82-F8AEAF5930DC}">
      <dgm:prSet/>
      <dgm:spPr/>
      <dgm:t>
        <a:bodyPr/>
        <a:lstStyle/>
        <a:p>
          <a:endParaRPr lang="en-GB"/>
        </a:p>
      </dgm:t>
    </dgm:pt>
    <dgm:pt modelId="{D358C299-CC4D-4A65-B624-F86CDF1AEDB9}">
      <dgm:prSet phldrT="[Text]"/>
      <dgm:spPr/>
      <dgm:t>
        <a:bodyPr/>
        <a:lstStyle/>
        <a:p>
          <a:endParaRPr lang="en-GB" dirty="0"/>
        </a:p>
      </dgm:t>
    </dgm:pt>
    <dgm:pt modelId="{37E55E12-08F1-4E7D-B0CC-A0685A63913A}" type="parTrans" cxnId="{E824F7BD-EB27-43AA-B716-7637B532687C}">
      <dgm:prSet/>
      <dgm:spPr/>
      <dgm:t>
        <a:bodyPr/>
        <a:lstStyle/>
        <a:p>
          <a:endParaRPr lang="en-GB"/>
        </a:p>
      </dgm:t>
    </dgm:pt>
    <dgm:pt modelId="{7DDB9FCB-2676-4745-AD30-EB3E1952F541}" type="sibTrans" cxnId="{E824F7BD-EB27-43AA-B716-7637B532687C}">
      <dgm:prSet/>
      <dgm:spPr/>
      <dgm:t>
        <a:bodyPr/>
        <a:lstStyle/>
        <a:p>
          <a:endParaRPr lang="en-GB"/>
        </a:p>
      </dgm:t>
    </dgm:pt>
    <dgm:pt modelId="{C3D27289-3AF7-419A-8570-B5E8B4680202}">
      <dgm:prSet phldrT="[Text]"/>
      <dgm:spPr/>
      <dgm:t>
        <a:bodyPr/>
        <a:lstStyle/>
        <a:p>
          <a:pPr>
            <a:buNone/>
          </a:pPr>
          <a:endParaRPr lang="en-GB" dirty="0"/>
        </a:p>
      </dgm:t>
    </dgm:pt>
    <dgm:pt modelId="{EF6C462B-2123-40C8-8470-FC923A59B3B2}" type="parTrans" cxnId="{2ADEFDD9-F3FE-45A5-96ED-5FF3F28B0EA8}">
      <dgm:prSet/>
      <dgm:spPr/>
      <dgm:t>
        <a:bodyPr/>
        <a:lstStyle/>
        <a:p>
          <a:endParaRPr lang="en-GB"/>
        </a:p>
      </dgm:t>
    </dgm:pt>
    <dgm:pt modelId="{471528E5-20C7-40D3-9339-6E4AD8D44755}" type="sibTrans" cxnId="{2ADEFDD9-F3FE-45A5-96ED-5FF3F28B0EA8}">
      <dgm:prSet/>
      <dgm:spPr/>
      <dgm:t>
        <a:bodyPr/>
        <a:lstStyle/>
        <a:p>
          <a:endParaRPr lang="en-GB"/>
        </a:p>
      </dgm:t>
    </dgm:pt>
    <dgm:pt modelId="{53842214-2C72-4433-BAFF-46C6087109BD}">
      <dgm:prSet phldrT="[Text]"/>
      <dgm:spPr/>
      <dgm:t>
        <a:bodyPr/>
        <a:lstStyle/>
        <a:p>
          <a:pPr>
            <a:buNone/>
          </a:pPr>
          <a:endParaRPr lang="en-GB" dirty="0"/>
        </a:p>
      </dgm:t>
    </dgm:pt>
    <dgm:pt modelId="{377598E4-9A10-434B-97C5-0A698D980C52}" type="parTrans" cxnId="{A3D5D25F-2604-4879-8BD3-2589CE675082}">
      <dgm:prSet/>
      <dgm:spPr/>
      <dgm:t>
        <a:bodyPr/>
        <a:lstStyle/>
        <a:p>
          <a:endParaRPr lang="en-GB"/>
        </a:p>
      </dgm:t>
    </dgm:pt>
    <dgm:pt modelId="{705B8BBD-8B4A-487B-801E-D99D3BBEAE80}" type="sibTrans" cxnId="{A3D5D25F-2604-4879-8BD3-2589CE675082}">
      <dgm:prSet/>
      <dgm:spPr/>
      <dgm:t>
        <a:bodyPr/>
        <a:lstStyle/>
        <a:p>
          <a:endParaRPr lang="en-GB"/>
        </a:p>
      </dgm:t>
    </dgm:pt>
    <dgm:pt modelId="{14473CF6-BDB1-41EA-B3FE-E201D6F694EC}">
      <dgm:prSet phldrT="[Text]"/>
      <dgm:spPr/>
      <dgm:t>
        <a:bodyPr/>
        <a:lstStyle/>
        <a:p>
          <a:pPr>
            <a:buNone/>
          </a:pPr>
          <a:endParaRPr lang="en-GB" dirty="0"/>
        </a:p>
      </dgm:t>
    </dgm:pt>
    <dgm:pt modelId="{1B5DE0E1-8AB1-438F-85F2-D94BF366C6F3}" type="parTrans" cxnId="{88B9E593-EE6B-4751-A7AE-091D9E0A96D4}">
      <dgm:prSet/>
      <dgm:spPr/>
      <dgm:t>
        <a:bodyPr/>
        <a:lstStyle/>
        <a:p>
          <a:endParaRPr lang="en-GB"/>
        </a:p>
      </dgm:t>
    </dgm:pt>
    <dgm:pt modelId="{DC7571B9-00A5-4530-A1B3-1779756C6AD3}" type="sibTrans" cxnId="{88B9E593-EE6B-4751-A7AE-091D9E0A96D4}">
      <dgm:prSet/>
      <dgm:spPr/>
      <dgm:t>
        <a:bodyPr/>
        <a:lstStyle/>
        <a:p>
          <a:endParaRPr lang="en-GB"/>
        </a:p>
      </dgm:t>
    </dgm:pt>
    <dgm:pt modelId="{BCF54B8B-65CC-4E49-BB72-BEF4230B5BCF}">
      <dgm:prSet phldrT="[Text]"/>
      <dgm:spPr/>
      <dgm:t>
        <a:bodyPr/>
        <a:lstStyle/>
        <a:p>
          <a:pPr>
            <a:buNone/>
          </a:pPr>
          <a:endParaRPr lang="en-GB" dirty="0"/>
        </a:p>
      </dgm:t>
    </dgm:pt>
    <dgm:pt modelId="{0E80265B-F727-48AF-B62E-E1EABA69E0E3}" type="parTrans" cxnId="{7701450A-9565-4EF4-A2CD-497676DF97BC}">
      <dgm:prSet/>
      <dgm:spPr/>
      <dgm:t>
        <a:bodyPr/>
        <a:lstStyle/>
        <a:p>
          <a:endParaRPr lang="en-GB"/>
        </a:p>
      </dgm:t>
    </dgm:pt>
    <dgm:pt modelId="{E9D8527E-E49E-441D-847E-00A3B1379461}" type="sibTrans" cxnId="{7701450A-9565-4EF4-A2CD-497676DF97BC}">
      <dgm:prSet/>
      <dgm:spPr/>
      <dgm:t>
        <a:bodyPr/>
        <a:lstStyle/>
        <a:p>
          <a:endParaRPr lang="en-GB"/>
        </a:p>
      </dgm:t>
    </dgm:pt>
    <dgm:pt modelId="{BE904748-9AFE-47C7-BC4D-0FDFD46EE705}">
      <dgm:prSet phldrT="[Text]"/>
      <dgm:spPr/>
      <dgm:t>
        <a:bodyPr/>
        <a:lstStyle/>
        <a:p>
          <a:pPr>
            <a:buNone/>
          </a:pPr>
          <a:endParaRPr lang="en-GB" dirty="0"/>
        </a:p>
      </dgm:t>
    </dgm:pt>
    <dgm:pt modelId="{ECCAE9B3-2CFC-4512-ACB3-1D3E021784F4}" type="parTrans" cxnId="{71E049B2-0650-476E-8E25-9ADB8BDB186F}">
      <dgm:prSet/>
      <dgm:spPr/>
      <dgm:t>
        <a:bodyPr/>
        <a:lstStyle/>
        <a:p>
          <a:endParaRPr lang="en-GB"/>
        </a:p>
      </dgm:t>
    </dgm:pt>
    <dgm:pt modelId="{2B667CFC-BDBE-4252-B8BA-9347656FCB7D}" type="sibTrans" cxnId="{71E049B2-0650-476E-8E25-9ADB8BDB186F}">
      <dgm:prSet/>
      <dgm:spPr/>
      <dgm:t>
        <a:bodyPr/>
        <a:lstStyle/>
        <a:p>
          <a:endParaRPr lang="en-GB"/>
        </a:p>
      </dgm:t>
    </dgm:pt>
    <dgm:pt modelId="{0DAE9AAC-FE17-423F-A0DE-E1D36F21E902}">
      <dgm:prSet phldrT="[Text]"/>
      <dgm:spPr/>
      <dgm:t>
        <a:bodyPr/>
        <a:lstStyle/>
        <a:p>
          <a:pPr>
            <a:buNone/>
          </a:pPr>
          <a:endParaRPr lang="en-GB" dirty="0"/>
        </a:p>
      </dgm:t>
    </dgm:pt>
    <dgm:pt modelId="{A7F7E38A-AB80-4872-BCCB-E7641AEB24B8}" type="parTrans" cxnId="{AC7A27F9-C9D7-4441-92C9-8E21CE91EE7C}">
      <dgm:prSet/>
      <dgm:spPr/>
      <dgm:t>
        <a:bodyPr/>
        <a:lstStyle/>
        <a:p>
          <a:endParaRPr lang="en-GB"/>
        </a:p>
      </dgm:t>
    </dgm:pt>
    <dgm:pt modelId="{BF36CE91-4EED-49BA-B4F7-F33140000121}" type="sibTrans" cxnId="{AC7A27F9-C9D7-4441-92C9-8E21CE91EE7C}">
      <dgm:prSet/>
      <dgm:spPr/>
      <dgm:t>
        <a:bodyPr/>
        <a:lstStyle/>
        <a:p>
          <a:endParaRPr lang="en-GB"/>
        </a:p>
      </dgm:t>
    </dgm:pt>
    <dgm:pt modelId="{4308B56A-7965-47F4-AC68-22EE9DD5A5EA}">
      <dgm:prSet phldrT="[Text]"/>
      <dgm:spPr/>
      <dgm:t>
        <a:bodyPr/>
        <a:lstStyle/>
        <a:p>
          <a:pPr>
            <a:buNone/>
          </a:pPr>
          <a:endParaRPr lang="en-GB" dirty="0"/>
        </a:p>
      </dgm:t>
    </dgm:pt>
    <dgm:pt modelId="{E2349DDF-39F0-41E3-A844-B42F32C0473A}" type="parTrans" cxnId="{50D4B065-6508-4A95-9E59-E68DE9713317}">
      <dgm:prSet/>
      <dgm:spPr/>
      <dgm:t>
        <a:bodyPr/>
        <a:lstStyle/>
        <a:p>
          <a:endParaRPr lang="en-GB"/>
        </a:p>
      </dgm:t>
    </dgm:pt>
    <dgm:pt modelId="{B6B3F139-7001-466B-B6AE-A02CB54E06B1}" type="sibTrans" cxnId="{50D4B065-6508-4A95-9E59-E68DE9713317}">
      <dgm:prSet/>
      <dgm:spPr/>
      <dgm:t>
        <a:bodyPr/>
        <a:lstStyle/>
        <a:p>
          <a:endParaRPr lang="en-GB"/>
        </a:p>
      </dgm:t>
    </dgm:pt>
    <dgm:pt modelId="{92103F03-1594-45A1-B803-EAB6985166EB}">
      <dgm:prSet phldrT="[Text]"/>
      <dgm:spPr/>
      <dgm:t>
        <a:bodyPr/>
        <a:lstStyle/>
        <a:p>
          <a:pPr>
            <a:buNone/>
          </a:pPr>
          <a:endParaRPr lang="en-GB" dirty="0"/>
        </a:p>
      </dgm:t>
    </dgm:pt>
    <dgm:pt modelId="{04B8945F-F875-4D30-B6F8-ABC9FA44B10B}" type="parTrans" cxnId="{D9002844-22CC-4D82-A06E-88386234242D}">
      <dgm:prSet/>
      <dgm:spPr/>
      <dgm:t>
        <a:bodyPr/>
        <a:lstStyle/>
        <a:p>
          <a:endParaRPr lang="en-GB"/>
        </a:p>
      </dgm:t>
    </dgm:pt>
    <dgm:pt modelId="{0B1C665A-228B-403A-B75C-378B8EBB6803}" type="sibTrans" cxnId="{D9002844-22CC-4D82-A06E-88386234242D}">
      <dgm:prSet/>
      <dgm:spPr/>
      <dgm:t>
        <a:bodyPr/>
        <a:lstStyle/>
        <a:p>
          <a:endParaRPr lang="en-GB"/>
        </a:p>
      </dgm:t>
    </dgm:pt>
    <dgm:pt modelId="{8D265A2D-B485-4480-BFC6-B1D556C1BCD5}">
      <dgm:prSet custT="1"/>
      <dgm:spPr/>
      <dgm:t>
        <a:bodyPr/>
        <a:lstStyle/>
        <a:p>
          <a:r>
            <a:rPr lang="en-GB" sz="1200" b="1" dirty="0">
              <a:latin typeface="Comic Sans MS" panose="030F0702030302020204" pitchFamily="66" charset="0"/>
            </a:rPr>
            <a:t>Heathen Customs</a:t>
          </a:r>
        </a:p>
      </dgm:t>
    </dgm:pt>
    <dgm:pt modelId="{17FDBF02-061D-4DE8-9D55-747F0C5B769A}" type="parTrans" cxnId="{A6BF9662-18E9-4D6C-994A-1EE746FFA194}">
      <dgm:prSet/>
      <dgm:spPr/>
      <dgm:t>
        <a:bodyPr/>
        <a:lstStyle/>
        <a:p>
          <a:endParaRPr lang="en-GB"/>
        </a:p>
      </dgm:t>
    </dgm:pt>
    <dgm:pt modelId="{590F0D10-6B8B-46A7-B45F-F9DB0F147701}" type="sibTrans" cxnId="{A6BF9662-18E9-4D6C-994A-1EE746FFA194}">
      <dgm:prSet/>
      <dgm:spPr/>
      <dgm:t>
        <a:bodyPr/>
        <a:lstStyle/>
        <a:p>
          <a:endParaRPr lang="en-GB"/>
        </a:p>
      </dgm:t>
    </dgm:pt>
    <dgm:pt modelId="{B445E82E-7A05-4B84-809E-0EB94BE88F90}">
      <dgm:prSet custT="1"/>
      <dgm:spPr/>
      <dgm:t>
        <a:bodyPr/>
        <a:lstStyle/>
        <a:p>
          <a:r>
            <a:rPr lang="en-GB" sz="1200" b="1" dirty="0">
              <a:latin typeface="Comic Sans MS" panose="030F0702030302020204" pitchFamily="66" charset="0"/>
            </a:rPr>
            <a:t>Heathen Pride</a:t>
          </a:r>
        </a:p>
      </dgm:t>
    </dgm:pt>
    <dgm:pt modelId="{B8AA4E66-CEF3-42B9-8CFB-BD5CDA09895C}" type="parTrans" cxnId="{943FE415-0317-4555-816F-C7E92157B1D6}">
      <dgm:prSet/>
      <dgm:spPr/>
      <dgm:t>
        <a:bodyPr/>
        <a:lstStyle/>
        <a:p>
          <a:endParaRPr lang="en-GB"/>
        </a:p>
      </dgm:t>
    </dgm:pt>
    <dgm:pt modelId="{52E3775E-0869-40BE-ACD4-11171FDB4DEB}" type="sibTrans" cxnId="{943FE415-0317-4555-816F-C7E92157B1D6}">
      <dgm:prSet/>
      <dgm:spPr/>
      <dgm:t>
        <a:bodyPr/>
        <a:lstStyle/>
        <a:p>
          <a:endParaRPr lang="en-GB"/>
        </a:p>
      </dgm:t>
    </dgm:pt>
    <dgm:pt modelId="{BD09D7D4-3905-436F-BFBC-DC67E23A7FF6}">
      <dgm:prSet custT="1"/>
      <dgm:spPr/>
      <dgm:t>
        <a:bodyPr/>
        <a:lstStyle/>
        <a:p>
          <a:r>
            <a:rPr lang="en-GB" sz="1200" b="1" dirty="0">
              <a:latin typeface="Comic Sans MS" panose="030F0702030302020204" pitchFamily="66" charset="0"/>
            </a:rPr>
            <a:t>Heathen </a:t>
          </a:r>
          <a:r>
            <a:rPr lang="en-GB" sz="1200" b="1" dirty="0" err="1">
              <a:latin typeface="Comic Sans MS" panose="030F0702030302020204" pitchFamily="66" charset="0"/>
            </a:rPr>
            <a:t>Philosphy</a:t>
          </a:r>
          <a:endParaRPr lang="en-GB" sz="1200" b="1" dirty="0">
            <a:latin typeface="Comic Sans MS" panose="030F0702030302020204" pitchFamily="66" charset="0"/>
          </a:endParaRPr>
        </a:p>
      </dgm:t>
    </dgm:pt>
    <dgm:pt modelId="{0356FD8A-5C5C-42F1-9296-C2E337C82394}" type="parTrans" cxnId="{17504408-8802-4905-987B-8F4635BE0205}">
      <dgm:prSet/>
      <dgm:spPr/>
      <dgm:t>
        <a:bodyPr/>
        <a:lstStyle/>
        <a:p>
          <a:endParaRPr lang="en-GB"/>
        </a:p>
      </dgm:t>
    </dgm:pt>
    <dgm:pt modelId="{D8C224BC-591B-4014-8BE5-348E6B825841}" type="sibTrans" cxnId="{17504408-8802-4905-987B-8F4635BE0205}">
      <dgm:prSet/>
      <dgm:spPr/>
      <dgm:t>
        <a:bodyPr/>
        <a:lstStyle/>
        <a:p>
          <a:endParaRPr lang="en-GB"/>
        </a:p>
      </dgm:t>
    </dgm:pt>
    <dgm:pt modelId="{06B6E715-A3A8-49FE-8A5C-8EA68FA44AC3}">
      <dgm:prSet custT="1"/>
      <dgm:spPr/>
      <dgm:t>
        <a:bodyPr/>
        <a:lstStyle/>
        <a:p>
          <a:r>
            <a:rPr lang="en-GB" sz="1200" b="1" dirty="0">
              <a:latin typeface="Comic Sans MS" panose="030F0702030302020204" pitchFamily="66" charset="0"/>
            </a:rPr>
            <a:t>Heathen Persecutors</a:t>
          </a:r>
        </a:p>
      </dgm:t>
    </dgm:pt>
    <dgm:pt modelId="{03603FE5-FBFD-4774-9C62-12F518A794B0}" type="parTrans" cxnId="{DA153981-1991-4E56-A0A5-50AC74C79AA8}">
      <dgm:prSet/>
      <dgm:spPr/>
      <dgm:t>
        <a:bodyPr/>
        <a:lstStyle/>
        <a:p>
          <a:endParaRPr lang="en-GB"/>
        </a:p>
      </dgm:t>
    </dgm:pt>
    <dgm:pt modelId="{6D4C4AD1-D00F-42D1-AE0A-179675554AEE}" type="sibTrans" cxnId="{DA153981-1991-4E56-A0A5-50AC74C79AA8}">
      <dgm:prSet/>
      <dgm:spPr/>
      <dgm:t>
        <a:bodyPr/>
        <a:lstStyle/>
        <a:p>
          <a:endParaRPr lang="en-GB"/>
        </a:p>
      </dgm:t>
    </dgm:pt>
    <dgm:pt modelId="{D3C5FF1A-5AA1-4B6F-AAF1-36673D45A655}">
      <dgm:prSet custT="1"/>
      <dgm:spPr/>
      <dgm:t>
        <a:bodyPr/>
        <a:lstStyle/>
        <a:p>
          <a:pPr>
            <a:buFontTx/>
            <a:buNone/>
          </a:pPr>
          <a:r>
            <a:rPr lang="en-GB" sz="900" dirty="0">
              <a:latin typeface="Comic Sans MS" panose="030F0702030302020204" pitchFamily="66" charset="0"/>
            </a:rPr>
            <a:t>Judged Ch 2</a:t>
          </a:r>
        </a:p>
      </dgm:t>
    </dgm:pt>
    <dgm:pt modelId="{28D0C086-040A-403B-9C90-9CD2C7B876A3}" type="parTrans" cxnId="{9BD44DFB-72DC-4FC6-A7D5-2BCA5C797278}">
      <dgm:prSet/>
      <dgm:spPr/>
      <dgm:t>
        <a:bodyPr/>
        <a:lstStyle/>
        <a:p>
          <a:endParaRPr lang="en-GB"/>
        </a:p>
      </dgm:t>
    </dgm:pt>
    <dgm:pt modelId="{71549AB9-C98B-47B5-AF06-C6F7117C696D}" type="sibTrans" cxnId="{9BD44DFB-72DC-4FC6-A7D5-2BCA5C797278}">
      <dgm:prSet/>
      <dgm:spPr/>
      <dgm:t>
        <a:bodyPr/>
        <a:lstStyle/>
        <a:p>
          <a:endParaRPr lang="en-GB"/>
        </a:p>
      </dgm:t>
    </dgm:pt>
    <dgm:pt modelId="{008B74A5-EF6D-4E8C-AB3A-7159726C2FE5}">
      <dgm:prSet/>
      <dgm:spPr/>
      <dgm:t>
        <a:bodyPr/>
        <a:lstStyle/>
        <a:p>
          <a:endParaRPr lang="en-GB" sz="900" dirty="0">
            <a:latin typeface="Comic Sans MS" panose="030F0702030302020204" pitchFamily="66" charset="0"/>
          </a:endParaRPr>
        </a:p>
      </dgm:t>
    </dgm:pt>
    <dgm:pt modelId="{771167EB-F8D4-4CFE-BE03-88FFB496E5FD}" type="parTrans" cxnId="{A7709816-5BD5-4517-A282-E819058F0FFE}">
      <dgm:prSet/>
      <dgm:spPr/>
      <dgm:t>
        <a:bodyPr/>
        <a:lstStyle/>
        <a:p>
          <a:endParaRPr lang="en-GB"/>
        </a:p>
      </dgm:t>
    </dgm:pt>
    <dgm:pt modelId="{33A5EB88-8B70-4962-B28D-EE864F3F654D}" type="sibTrans" cxnId="{A7709816-5BD5-4517-A282-E819058F0FFE}">
      <dgm:prSet/>
      <dgm:spPr/>
      <dgm:t>
        <a:bodyPr/>
        <a:lstStyle/>
        <a:p>
          <a:endParaRPr lang="en-GB"/>
        </a:p>
      </dgm:t>
    </dgm:pt>
    <dgm:pt modelId="{A967999C-CF75-4671-B0A7-6A36632E77A8}">
      <dgm:prSet custT="1"/>
      <dgm:spPr/>
      <dgm:t>
        <a:bodyPr/>
        <a:lstStyle/>
        <a:p>
          <a:pPr>
            <a:buFontTx/>
            <a:buNone/>
          </a:pPr>
          <a:r>
            <a:rPr lang="en-GB" sz="900" dirty="0">
              <a:latin typeface="Comic Sans MS" panose="030F0702030302020204" pitchFamily="66" charset="0"/>
            </a:rPr>
            <a:t>1) Heathens unable to tell dreams</a:t>
          </a:r>
        </a:p>
      </dgm:t>
    </dgm:pt>
    <dgm:pt modelId="{37B82D89-0600-4049-A350-F7E300E7BA3A}" type="parTrans" cxnId="{FB43CCCA-5A20-4431-B509-B1DDF8376022}">
      <dgm:prSet/>
      <dgm:spPr/>
      <dgm:t>
        <a:bodyPr/>
        <a:lstStyle/>
        <a:p>
          <a:endParaRPr lang="en-GB"/>
        </a:p>
      </dgm:t>
    </dgm:pt>
    <dgm:pt modelId="{76B210B0-04DB-4D15-9441-3B7A9F27E9D0}" type="sibTrans" cxnId="{FB43CCCA-5A20-4431-B509-B1DDF8376022}">
      <dgm:prSet/>
      <dgm:spPr/>
      <dgm:t>
        <a:bodyPr/>
        <a:lstStyle/>
        <a:p>
          <a:endParaRPr lang="en-GB"/>
        </a:p>
      </dgm:t>
    </dgm:pt>
    <dgm:pt modelId="{61AFFEA1-41CA-4DFB-9C1B-40E652131B9E}">
      <dgm:prSet custT="1"/>
      <dgm:spPr/>
      <dgm:t>
        <a:bodyPr/>
        <a:lstStyle/>
        <a:p>
          <a:pPr>
            <a:buFontTx/>
            <a:buNone/>
          </a:pPr>
          <a:r>
            <a:rPr lang="en-GB" sz="900" dirty="0">
              <a:latin typeface="Comic Sans MS" panose="030F0702030302020204" pitchFamily="66" charset="0"/>
            </a:rPr>
            <a:t>2) The true interpretation the end of the Gentile world to the end of the age</a:t>
          </a:r>
        </a:p>
      </dgm:t>
    </dgm:pt>
    <dgm:pt modelId="{C0CC4047-6D7F-45A4-8EA6-5421AE30C116}" type="parTrans" cxnId="{3E47BCB8-A972-444B-9116-D88456A0D811}">
      <dgm:prSet/>
      <dgm:spPr/>
      <dgm:t>
        <a:bodyPr/>
        <a:lstStyle/>
        <a:p>
          <a:endParaRPr lang="en-GB"/>
        </a:p>
      </dgm:t>
    </dgm:pt>
    <dgm:pt modelId="{F41A480C-811A-414A-934C-94D896829CBC}" type="sibTrans" cxnId="{3E47BCB8-A972-444B-9116-D88456A0D811}">
      <dgm:prSet/>
      <dgm:spPr/>
      <dgm:t>
        <a:bodyPr/>
        <a:lstStyle/>
        <a:p>
          <a:endParaRPr lang="en-GB"/>
        </a:p>
      </dgm:t>
    </dgm:pt>
    <dgm:pt modelId="{F6AA2393-F108-43C6-878D-3C39750A8FA4}">
      <dgm:prSet custT="1"/>
      <dgm:spPr/>
      <dgm:t>
        <a:bodyPr/>
        <a:lstStyle/>
        <a:p>
          <a:pPr>
            <a:buFontTx/>
            <a:buNone/>
          </a:pPr>
          <a:r>
            <a:rPr lang="en-GB" sz="900" dirty="0">
              <a:latin typeface="Comic Sans MS" panose="030F0702030302020204" pitchFamily="66" charset="0"/>
            </a:rPr>
            <a:t>3) Note the stone 2: 34,35 crushes  the image and then God’s kingdom is set up</a:t>
          </a:r>
        </a:p>
      </dgm:t>
    </dgm:pt>
    <dgm:pt modelId="{0E7264CF-8199-485F-9E99-A1F652B88D1C}" type="parTrans" cxnId="{778C8183-7EF7-4227-99F4-57386D671057}">
      <dgm:prSet/>
      <dgm:spPr/>
      <dgm:t>
        <a:bodyPr/>
        <a:lstStyle/>
        <a:p>
          <a:endParaRPr lang="en-GB"/>
        </a:p>
      </dgm:t>
    </dgm:pt>
    <dgm:pt modelId="{BAA3C033-01C3-4E1C-A484-602FF5DACFD4}" type="sibTrans" cxnId="{778C8183-7EF7-4227-99F4-57386D671057}">
      <dgm:prSet/>
      <dgm:spPr/>
      <dgm:t>
        <a:bodyPr/>
        <a:lstStyle/>
        <a:p>
          <a:endParaRPr lang="en-GB"/>
        </a:p>
      </dgm:t>
    </dgm:pt>
    <dgm:pt modelId="{E3BA072E-98AC-4F4B-936B-8624C4AA3453}">
      <dgm:prSet/>
      <dgm:spPr/>
      <dgm:t>
        <a:bodyPr/>
        <a:lstStyle/>
        <a:p>
          <a:pPr>
            <a:buFontTx/>
            <a:buNone/>
          </a:pPr>
          <a:endParaRPr lang="en-GB" dirty="0"/>
        </a:p>
      </dgm:t>
    </dgm:pt>
    <dgm:pt modelId="{44051533-5F72-443E-922D-C8BB12560B2E}" type="parTrans" cxnId="{FFD390E2-A2B1-49F1-88E0-9ABC4640379F}">
      <dgm:prSet/>
      <dgm:spPr/>
      <dgm:t>
        <a:bodyPr/>
        <a:lstStyle/>
        <a:p>
          <a:endParaRPr lang="en-GB"/>
        </a:p>
      </dgm:t>
    </dgm:pt>
    <dgm:pt modelId="{CCD1F2FB-C1DD-42D8-A3E2-4224C2A7E16A}" type="sibTrans" cxnId="{FFD390E2-A2B1-49F1-88E0-9ABC4640379F}">
      <dgm:prSet/>
      <dgm:spPr/>
      <dgm:t>
        <a:bodyPr/>
        <a:lstStyle/>
        <a:p>
          <a:endParaRPr lang="en-GB"/>
        </a:p>
      </dgm:t>
    </dgm:pt>
    <dgm:pt modelId="{555D2CBB-7377-4FF5-83B4-D9E3BF9D8988}" type="pres">
      <dgm:prSet presAssocID="{A28F2372-2DEB-4CA1-AF5B-0AC6F5990BBB}" presName="Name0" presStyleCnt="0">
        <dgm:presLayoutVars>
          <dgm:dir/>
          <dgm:animLvl val="lvl"/>
          <dgm:resizeHandles val="exact"/>
        </dgm:presLayoutVars>
      </dgm:prSet>
      <dgm:spPr/>
    </dgm:pt>
    <dgm:pt modelId="{62F4A9CB-BF54-4E78-9F96-B79387EA2434}" type="pres">
      <dgm:prSet presAssocID="{8D265A2D-B485-4480-BFC6-B1D556C1BCD5}" presName="composite" presStyleCnt="0"/>
      <dgm:spPr/>
    </dgm:pt>
    <dgm:pt modelId="{48078569-2AB2-4E40-B47E-CEA7B3DE8CEC}" type="pres">
      <dgm:prSet presAssocID="{8D265A2D-B485-4480-BFC6-B1D556C1BCD5}" presName="parTx" presStyleLbl="alignNode1" presStyleIdx="0" presStyleCnt="7" custScaleY="169062" custLinFactNeighborX="-188" custLinFactNeighborY="2419">
        <dgm:presLayoutVars>
          <dgm:chMax val="0"/>
          <dgm:chPref val="0"/>
          <dgm:bulletEnabled val="1"/>
        </dgm:presLayoutVars>
      </dgm:prSet>
      <dgm:spPr/>
    </dgm:pt>
    <dgm:pt modelId="{6E887073-2EB5-414D-B3E2-64AEB2FBBC1B}" type="pres">
      <dgm:prSet presAssocID="{8D265A2D-B485-4480-BFC6-B1D556C1BCD5}" presName="desTx" presStyleLbl="alignAccFollowNode1" presStyleIdx="0" presStyleCnt="7">
        <dgm:presLayoutVars>
          <dgm:bulletEnabled val="1"/>
        </dgm:presLayoutVars>
      </dgm:prSet>
      <dgm:spPr/>
    </dgm:pt>
    <dgm:pt modelId="{4C5D4A14-D7C2-4BF9-8AE9-95B2824F2B91}" type="pres">
      <dgm:prSet presAssocID="{590F0D10-6B8B-46A7-B45F-F9DB0F147701}" presName="space" presStyleCnt="0"/>
      <dgm:spPr/>
    </dgm:pt>
    <dgm:pt modelId="{48E3E0DE-4454-4B49-99E2-1F1F3250700A}" type="pres">
      <dgm:prSet presAssocID="{BD09D7D4-3905-436F-BFBC-DC67E23A7FF6}" presName="composite" presStyleCnt="0"/>
      <dgm:spPr/>
    </dgm:pt>
    <dgm:pt modelId="{88146ED8-5438-433D-B09C-2A487ED5D1EC}" type="pres">
      <dgm:prSet presAssocID="{BD09D7D4-3905-436F-BFBC-DC67E23A7FF6}" presName="parTx" presStyleLbl="alignNode1" presStyleIdx="1" presStyleCnt="7" custScaleY="152275" custLinFactNeighborX="-188" custLinFactNeighborY="2419">
        <dgm:presLayoutVars>
          <dgm:chMax val="0"/>
          <dgm:chPref val="0"/>
          <dgm:bulletEnabled val="1"/>
        </dgm:presLayoutVars>
      </dgm:prSet>
      <dgm:spPr/>
    </dgm:pt>
    <dgm:pt modelId="{46CE2EA6-5B32-47EE-B888-646F70A29225}" type="pres">
      <dgm:prSet presAssocID="{BD09D7D4-3905-436F-BFBC-DC67E23A7FF6}" presName="desTx" presStyleLbl="alignAccFollowNode1" presStyleIdx="1" presStyleCnt="7">
        <dgm:presLayoutVars>
          <dgm:bulletEnabled val="1"/>
        </dgm:presLayoutVars>
      </dgm:prSet>
      <dgm:spPr/>
    </dgm:pt>
    <dgm:pt modelId="{8625191D-075D-45BC-9A5B-41C2370A16F4}" type="pres">
      <dgm:prSet presAssocID="{D8C224BC-591B-4014-8BE5-348E6B825841}" presName="space" presStyleCnt="0"/>
      <dgm:spPr/>
    </dgm:pt>
    <dgm:pt modelId="{5595BF13-4B31-4F21-B0DE-034AB64DC967}" type="pres">
      <dgm:prSet presAssocID="{B445E82E-7A05-4B84-809E-0EB94BE88F90}" presName="composite" presStyleCnt="0"/>
      <dgm:spPr/>
    </dgm:pt>
    <dgm:pt modelId="{B5D2C145-85A9-4328-920A-BF7AAC47EB72}" type="pres">
      <dgm:prSet presAssocID="{B445E82E-7A05-4B84-809E-0EB94BE88F90}" presName="parTx" presStyleLbl="alignNode1" presStyleIdx="2" presStyleCnt="7" custScaleY="152066" custLinFactNeighborX="-188" custLinFactNeighborY="2419">
        <dgm:presLayoutVars>
          <dgm:chMax val="0"/>
          <dgm:chPref val="0"/>
          <dgm:bulletEnabled val="1"/>
        </dgm:presLayoutVars>
      </dgm:prSet>
      <dgm:spPr/>
    </dgm:pt>
    <dgm:pt modelId="{82CF8C14-85E5-49B4-BAC3-2B5BE1FF33F1}" type="pres">
      <dgm:prSet presAssocID="{B445E82E-7A05-4B84-809E-0EB94BE88F90}" presName="desTx" presStyleLbl="alignAccFollowNode1" presStyleIdx="2" presStyleCnt="7" custScaleX="98833" custScaleY="102494">
        <dgm:presLayoutVars>
          <dgm:bulletEnabled val="1"/>
        </dgm:presLayoutVars>
      </dgm:prSet>
      <dgm:spPr/>
    </dgm:pt>
    <dgm:pt modelId="{07F4349D-D19D-4C95-AA3C-C3EBB2A2C235}" type="pres">
      <dgm:prSet presAssocID="{52E3775E-0869-40BE-ACD4-11171FDB4DEB}" presName="space" presStyleCnt="0"/>
      <dgm:spPr/>
    </dgm:pt>
    <dgm:pt modelId="{35C1A145-D82A-4702-9916-5A98F0C8942A}" type="pres">
      <dgm:prSet presAssocID="{A4AB9F3A-6B17-4859-A385-0EC0308877A0}" presName="composite" presStyleCnt="0"/>
      <dgm:spPr/>
    </dgm:pt>
    <dgm:pt modelId="{9E8B8843-28E1-45E5-A46D-96F31C7E9367}" type="pres">
      <dgm:prSet presAssocID="{A4AB9F3A-6B17-4859-A385-0EC0308877A0}" presName="parTx" presStyleLbl="alignNode1" presStyleIdx="3" presStyleCnt="7">
        <dgm:presLayoutVars>
          <dgm:chMax val="0"/>
          <dgm:chPref val="0"/>
          <dgm:bulletEnabled val="1"/>
        </dgm:presLayoutVars>
      </dgm:prSet>
      <dgm:spPr/>
    </dgm:pt>
    <dgm:pt modelId="{8FA36BF2-5085-4151-8AE6-FE0306FEB59A}" type="pres">
      <dgm:prSet presAssocID="{A4AB9F3A-6B17-4859-A385-0EC0308877A0}" presName="desTx" presStyleLbl="alignAccFollowNode1" presStyleIdx="3" presStyleCnt="7">
        <dgm:presLayoutVars>
          <dgm:bulletEnabled val="1"/>
        </dgm:presLayoutVars>
      </dgm:prSet>
      <dgm:spPr/>
    </dgm:pt>
    <dgm:pt modelId="{324379E3-974A-442D-8B8F-EB1C34A3B8CB}" type="pres">
      <dgm:prSet presAssocID="{6CFAB9C0-2808-4627-8802-B0C2806BCBBC}" presName="space" presStyleCnt="0"/>
      <dgm:spPr/>
    </dgm:pt>
    <dgm:pt modelId="{530716E7-9707-4ED8-B344-FAA79232BFEF}" type="pres">
      <dgm:prSet presAssocID="{06B6E715-A3A8-49FE-8A5C-8EA68FA44AC3}" presName="composite" presStyleCnt="0"/>
      <dgm:spPr/>
    </dgm:pt>
    <dgm:pt modelId="{F4FE8D6F-03C3-4257-978F-93B0B2CC4801}" type="pres">
      <dgm:prSet presAssocID="{06B6E715-A3A8-49FE-8A5C-8EA68FA44AC3}" presName="parTx" presStyleLbl="alignNode1" presStyleIdx="4" presStyleCnt="7">
        <dgm:presLayoutVars>
          <dgm:chMax val="0"/>
          <dgm:chPref val="0"/>
          <dgm:bulletEnabled val="1"/>
        </dgm:presLayoutVars>
      </dgm:prSet>
      <dgm:spPr/>
    </dgm:pt>
    <dgm:pt modelId="{7B44D673-4303-4C9D-883A-9D598AC7FDA2}" type="pres">
      <dgm:prSet presAssocID="{06B6E715-A3A8-49FE-8A5C-8EA68FA44AC3}" presName="desTx" presStyleLbl="alignAccFollowNode1" presStyleIdx="4" presStyleCnt="7">
        <dgm:presLayoutVars>
          <dgm:bulletEnabled val="1"/>
        </dgm:presLayoutVars>
      </dgm:prSet>
      <dgm:spPr/>
    </dgm:pt>
    <dgm:pt modelId="{74636585-E3E4-4E42-A8B1-90C88399CEEB}" type="pres">
      <dgm:prSet presAssocID="{6D4C4AD1-D00F-42D1-AE0A-179675554AEE}" presName="space" presStyleCnt="0"/>
      <dgm:spPr/>
    </dgm:pt>
    <dgm:pt modelId="{0BBFDF9D-1863-4F03-A52B-0869F1CD29A1}" type="pres">
      <dgm:prSet presAssocID="{62BC6784-4FC6-4AED-A749-4A1203F483AB}" presName="composite" presStyleCnt="0"/>
      <dgm:spPr/>
    </dgm:pt>
    <dgm:pt modelId="{026BAC2F-4134-4222-9B95-A4779CB54138}" type="pres">
      <dgm:prSet presAssocID="{62BC6784-4FC6-4AED-A749-4A1203F483AB}" presName="parTx" presStyleLbl="alignNode1" presStyleIdx="5" presStyleCnt="7" custLinFactNeighborY="7861">
        <dgm:presLayoutVars>
          <dgm:chMax val="0"/>
          <dgm:chPref val="0"/>
          <dgm:bulletEnabled val="1"/>
        </dgm:presLayoutVars>
      </dgm:prSet>
      <dgm:spPr/>
    </dgm:pt>
    <dgm:pt modelId="{046F7C9C-0FEB-4611-AF56-F86399239635}" type="pres">
      <dgm:prSet presAssocID="{62BC6784-4FC6-4AED-A749-4A1203F483AB}" presName="desTx" presStyleLbl="alignAccFollowNode1" presStyleIdx="5" presStyleCnt="7">
        <dgm:presLayoutVars>
          <dgm:bulletEnabled val="1"/>
        </dgm:presLayoutVars>
      </dgm:prSet>
      <dgm:spPr/>
    </dgm:pt>
    <dgm:pt modelId="{1CCACB2A-EB78-4E8F-B13B-1D1DDD537FCE}" type="pres">
      <dgm:prSet presAssocID="{44BB1D70-B23F-44ED-AA43-DC6F1E342E48}" presName="space" presStyleCnt="0"/>
      <dgm:spPr/>
    </dgm:pt>
    <dgm:pt modelId="{68B9BEAE-5264-439D-9085-434DB153F734}" type="pres">
      <dgm:prSet presAssocID="{7AFB1208-4850-4446-B9F3-DDD61812E2CC}" presName="composite" presStyleCnt="0"/>
      <dgm:spPr/>
    </dgm:pt>
    <dgm:pt modelId="{31DEA41B-A4A7-43EE-A1AB-0A12065749B7}" type="pres">
      <dgm:prSet presAssocID="{7AFB1208-4850-4446-B9F3-DDD61812E2CC}" presName="parTx" presStyleLbl="alignNode1" presStyleIdx="6" presStyleCnt="7">
        <dgm:presLayoutVars>
          <dgm:chMax val="0"/>
          <dgm:chPref val="0"/>
          <dgm:bulletEnabled val="1"/>
        </dgm:presLayoutVars>
      </dgm:prSet>
      <dgm:spPr/>
    </dgm:pt>
    <dgm:pt modelId="{A16E47C5-E190-4574-A284-513A08CBC3A6}" type="pres">
      <dgm:prSet presAssocID="{7AFB1208-4850-4446-B9F3-DDD61812E2CC}" presName="desTx" presStyleLbl="alignAccFollowNode1" presStyleIdx="6" presStyleCnt="7">
        <dgm:presLayoutVars>
          <dgm:bulletEnabled val="1"/>
        </dgm:presLayoutVars>
      </dgm:prSet>
      <dgm:spPr/>
    </dgm:pt>
  </dgm:ptLst>
  <dgm:cxnLst>
    <dgm:cxn modelId="{AC5B7D03-6145-46E7-A9C1-AB205BFB37FF}" type="presOf" srcId="{C3D27289-3AF7-419A-8570-B5E8B4680202}" destId="{046F7C9C-0FEB-4611-AF56-F86399239635}" srcOrd="0" destOrd="1" presId="urn:microsoft.com/office/officeart/2005/8/layout/hList1"/>
    <dgm:cxn modelId="{17504408-8802-4905-987B-8F4635BE0205}" srcId="{A28F2372-2DEB-4CA1-AF5B-0AC6F5990BBB}" destId="{BD09D7D4-3905-436F-BFBC-DC67E23A7FF6}" srcOrd="1" destOrd="0" parTransId="{0356FD8A-5C5C-42F1-9296-C2E337C82394}" sibTransId="{D8C224BC-591B-4014-8BE5-348E6B825841}"/>
    <dgm:cxn modelId="{7701450A-9565-4EF4-A2CD-497676DF97BC}" srcId="{62BC6784-4FC6-4AED-A749-4A1203F483AB}" destId="{BCF54B8B-65CC-4E49-BB72-BEF4230B5BCF}" srcOrd="4" destOrd="0" parTransId="{0E80265B-F727-48AF-B62E-E1EABA69E0E3}" sibTransId="{E9D8527E-E49E-441D-847E-00A3B1379461}"/>
    <dgm:cxn modelId="{943FE415-0317-4555-816F-C7E92157B1D6}" srcId="{A28F2372-2DEB-4CA1-AF5B-0AC6F5990BBB}" destId="{B445E82E-7A05-4B84-809E-0EB94BE88F90}" srcOrd="2" destOrd="0" parTransId="{B8AA4E66-CEF3-42B9-8CFB-BD5CDA09895C}" sibTransId="{52E3775E-0869-40BE-ACD4-11171FDB4DEB}"/>
    <dgm:cxn modelId="{A7709816-5BD5-4517-A282-E819058F0FFE}" srcId="{BD09D7D4-3905-436F-BFBC-DC67E23A7FF6}" destId="{008B74A5-EF6D-4E8C-AB3A-7159726C2FE5}" srcOrd="0" destOrd="0" parTransId="{771167EB-F8D4-4CFE-BE03-88FFB496E5FD}" sibTransId="{33A5EB88-8B70-4962-B28D-EE864F3F654D}"/>
    <dgm:cxn modelId="{BFEACA21-9CF5-4E82-B90F-024C62524A60}" type="presOf" srcId="{06B6E715-A3A8-49FE-8A5C-8EA68FA44AC3}" destId="{F4FE8D6F-03C3-4257-978F-93B0B2CC4801}" srcOrd="0" destOrd="0" presId="urn:microsoft.com/office/officeart/2005/8/layout/hList1"/>
    <dgm:cxn modelId="{E2772327-3601-4F01-887B-678D3697DB8F}" type="presOf" srcId="{7AFB1208-4850-4446-B9F3-DDD61812E2CC}" destId="{31DEA41B-A4A7-43EE-A1AB-0A12065749B7}" srcOrd="0" destOrd="0" presId="urn:microsoft.com/office/officeart/2005/8/layout/hList1"/>
    <dgm:cxn modelId="{55BBD12B-A290-4A02-AEB8-AD633DBA18E6}" srcId="{A28F2372-2DEB-4CA1-AF5B-0AC6F5990BBB}" destId="{7AFB1208-4850-4446-B9F3-DDD61812E2CC}" srcOrd="6" destOrd="0" parTransId="{6010996F-517D-41EB-B9A5-9E139EE8AB92}" sibTransId="{360476EA-5220-4EE8-9ACA-0FF5D7CA9D0C}"/>
    <dgm:cxn modelId="{1F48302C-20AC-4609-937F-8E71410A398A}" type="presOf" srcId="{0DAE9AAC-FE17-423F-A0DE-E1D36F21E902}" destId="{046F7C9C-0FEB-4611-AF56-F86399239635}" srcOrd="0" destOrd="6" presId="urn:microsoft.com/office/officeart/2005/8/layout/hList1"/>
    <dgm:cxn modelId="{152D275C-454F-43BF-AF88-60931D029A18}" type="presOf" srcId="{BD09D7D4-3905-436F-BFBC-DC67E23A7FF6}" destId="{88146ED8-5438-433D-B09C-2A487ED5D1EC}" srcOrd="0" destOrd="0" presId="urn:microsoft.com/office/officeart/2005/8/layout/hList1"/>
    <dgm:cxn modelId="{A3D5D25F-2604-4879-8BD3-2589CE675082}" srcId="{62BC6784-4FC6-4AED-A749-4A1203F483AB}" destId="{53842214-2C72-4433-BAFF-46C6087109BD}" srcOrd="2" destOrd="0" parTransId="{377598E4-9A10-434B-97C5-0A698D980C52}" sibTransId="{705B8BBD-8B4A-487B-801E-D99D3BBEAE80}"/>
    <dgm:cxn modelId="{A6BF9662-18E9-4D6C-994A-1EE746FFA194}" srcId="{A28F2372-2DEB-4CA1-AF5B-0AC6F5990BBB}" destId="{8D265A2D-B485-4480-BFC6-B1D556C1BCD5}" srcOrd="0" destOrd="0" parTransId="{17FDBF02-061D-4DE8-9D55-747F0C5B769A}" sibTransId="{590F0D10-6B8B-46A7-B45F-F9DB0F147701}"/>
    <dgm:cxn modelId="{86D0CF63-4BC6-4E6E-87D6-9F4DC338F193}" type="presOf" srcId="{4308B56A-7965-47F4-AC68-22EE9DD5A5EA}" destId="{046F7C9C-0FEB-4611-AF56-F86399239635}" srcOrd="0" destOrd="7" presId="urn:microsoft.com/office/officeart/2005/8/layout/hList1"/>
    <dgm:cxn modelId="{D9002844-22CC-4D82-A06E-88386234242D}" srcId="{62BC6784-4FC6-4AED-A749-4A1203F483AB}" destId="{92103F03-1594-45A1-B803-EAB6985166EB}" srcOrd="8" destOrd="0" parTransId="{04B8945F-F875-4D30-B6F8-ABC9FA44B10B}" sibTransId="{0B1C665A-228B-403A-B75C-378B8EBB6803}"/>
    <dgm:cxn modelId="{50D4B065-6508-4A95-9E59-E68DE9713317}" srcId="{62BC6784-4FC6-4AED-A749-4A1203F483AB}" destId="{4308B56A-7965-47F4-AC68-22EE9DD5A5EA}" srcOrd="7" destOrd="0" parTransId="{E2349DDF-39F0-41E3-A844-B42F32C0473A}" sibTransId="{B6B3F139-7001-466B-B6AE-A02CB54E06B1}"/>
    <dgm:cxn modelId="{FC521868-414B-4623-BCD7-C62F03664190}" type="presOf" srcId="{50F16DF3-F3AD-4545-94C1-E5915475D068}" destId="{046F7C9C-0FEB-4611-AF56-F86399239635}" srcOrd="0" destOrd="9" presId="urn:microsoft.com/office/officeart/2005/8/layout/hList1"/>
    <dgm:cxn modelId="{70C92C4A-C043-4F3B-891B-41265C501657}" type="presOf" srcId="{53842214-2C72-4433-BAFF-46C6087109BD}" destId="{046F7C9C-0FEB-4611-AF56-F86399239635}" srcOrd="0" destOrd="2" presId="urn:microsoft.com/office/officeart/2005/8/layout/hList1"/>
    <dgm:cxn modelId="{061EE36A-8D70-442F-A57C-075E46CE2150}" type="presOf" srcId="{61AFFEA1-41CA-4DFB-9C1B-40E652131B9E}" destId="{46CE2EA6-5B32-47EE-B888-646F70A29225}" srcOrd="0" destOrd="3" presId="urn:microsoft.com/office/officeart/2005/8/layout/hList1"/>
    <dgm:cxn modelId="{1D9B8752-377B-4172-9975-3699EF0807ED}" type="presOf" srcId="{008B74A5-EF6D-4E8C-AB3A-7159726C2FE5}" destId="{46CE2EA6-5B32-47EE-B888-646F70A29225}" srcOrd="0" destOrd="0" presId="urn:microsoft.com/office/officeart/2005/8/layout/hList1"/>
    <dgm:cxn modelId="{1B547F53-D089-4EDF-85EA-5B81C7391BCB}" srcId="{A28F2372-2DEB-4CA1-AF5B-0AC6F5990BBB}" destId="{A4AB9F3A-6B17-4859-A385-0EC0308877A0}" srcOrd="3" destOrd="0" parTransId="{BE619AA2-4695-4A7C-8559-6DC37DACFDA3}" sibTransId="{6CFAB9C0-2808-4627-8802-B0C2806BCBBC}"/>
    <dgm:cxn modelId="{1C996074-274E-4C81-BB82-F8AEAF5930DC}" srcId="{A4AB9F3A-6B17-4859-A385-0EC0308877A0}" destId="{53B5FACB-FEDC-45C4-A257-E13AF083A048}" srcOrd="0" destOrd="0" parTransId="{0C3945B5-DC42-4FC2-86FE-C1B1A89D421E}" sibTransId="{5B8646DF-F775-45F0-94C3-BF7E2EC5FBDD}"/>
    <dgm:cxn modelId="{A3BD8754-A67B-44F4-96B4-107D5E4B09E0}" type="presOf" srcId="{B445E82E-7A05-4B84-809E-0EB94BE88F90}" destId="{B5D2C145-85A9-4328-920A-BF7AAC47EB72}" srcOrd="0" destOrd="0" presId="urn:microsoft.com/office/officeart/2005/8/layout/hList1"/>
    <dgm:cxn modelId="{E411E375-D3E4-4C9A-961F-CBF631BC5B9B}" type="presOf" srcId="{8D265A2D-B485-4480-BFC6-B1D556C1BCD5}" destId="{48078569-2AB2-4E40-B47E-CEA7B3DE8CEC}" srcOrd="0" destOrd="0" presId="urn:microsoft.com/office/officeart/2005/8/layout/hList1"/>
    <dgm:cxn modelId="{4074F356-F6EE-48BC-BDC9-D5321CE00E8E}" type="presOf" srcId="{D358C299-CC4D-4A65-B624-F86CDF1AEDB9}" destId="{8FA36BF2-5085-4151-8AE6-FE0306FEB59A}" srcOrd="0" destOrd="1" presId="urn:microsoft.com/office/officeart/2005/8/layout/hList1"/>
    <dgm:cxn modelId="{802DE957-903B-4AA4-B94E-25BB5DB2DDE3}" type="presOf" srcId="{92103F03-1594-45A1-B803-EAB6985166EB}" destId="{046F7C9C-0FEB-4611-AF56-F86399239635}" srcOrd="0" destOrd="8" presId="urn:microsoft.com/office/officeart/2005/8/layout/hList1"/>
    <dgm:cxn modelId="{9CB36979-CC30-41FB-8590-9408352B9F8A}" type="presOf" srcId="{A28F2372-2DEB-4CA1-AF5B-0AC6F5990BBB}" destId="{555D2CBB-7377-4FF5-83B4-D9E3BF9D8988}" srcOrd="0" destOrd="0" presId="urn:microsoft.com/office/officeart/2005/8/layout/hList1"/>
    <dgm:cxn modelId="{CEC8D27A-4CA4-497C-BF80-AD6B4C8C2E48}" type="presOf" srcId="{DDE4C4FE-5D9F-4807-9381-1A67CED03DAD}" destId="{A16E47C5-E190-4574-A284-513A08CBC3A6}" srcOrd="0" destOrd="0" presId="urn:microsoft.com/office/officeart/2005/8/layout/hList1"/>
    <dgm:cxn modelId="{DA153981-1991-4E56-A0A5-50AC74C79AA8}" srcId="{A28F2372-2DEB-4CA1-AF5B-0AC6F5990BBB}" destId="{06B6E715-A3A8-49FE-8A5C-8EA68FA44AC3}" srcOrd="4" destOrd="0" parTransId="{03603FE5-FBFD-4774-9C62-12F518A794B0}" sibTransId="{6D4C4AD1-D00F-42D1-AE0A-179675554AEE}"/>
    <dgm:cxn modelId="{E5398882-AC9C-4712-8A25-374B4C264258}" srcId="{A4AB9F3A-6B17-4859-A385-0EC0308877A0}" destId="{83421574-7A2D-4668-BFE1-83380F51A515}" srcOrd="2" destOrd="0" parTransId="{471FD70F-4FF1-4CF8-B9A7-6831E4F29C61}" sibTransId="{5B2D62BA-DE81-4F20-AE9C-16F357CA4919}"/>
    <dgm:cxn modelId="{778C8183-7EF7-4227-99F4-57386D671057}" srcId="{BD09D7D4-3905-436F-BFBC-DC67E23A7FF6}" destId="{F6AA2393-F108-43C6-878D-3C39750A8FA4}" srcOrd="4" destOrd="0" parTransId="{0E7264CF-8199-485F-9E99-A1F652B88D1C}" sibTransId="{BAA3C033-01C3-4E1C-A484-602FF5DACFD4}"/>
    <dgm:cxn modelId="{60F92B8A-5A75-4335-8895-C19E6D84CFBB}" type="presOf" srcId="{A4AB9F3A-6B17-4859-A385-0EC0308877A0}" destId="{9E8B8843-28E1-45E5-A46D-96F31C7E9367}" srcOrd="0" destOrd="0" presId="urn:microsoft.com/office/officeart/2005/8/layout/hList1"/>
    <dgm:cxn modelId="{88B9E593-EE6B-4751-A7AE-091D9E0A96D4}" srcId="{62BC6784-4FC6-4AED-A749-4A1203F483AB}" destId="{14473CF6-BDB1-41EA-B3FE-E201D6F694EC}" srcOrd="3" destOrd="0" parTransId="{1B5DE0E1-8AB1-438F-85F2-D94BF366C6F3}" sibTransId="{DC7571B9-00A5-4530-A1B3-1779756C6AD3}"/>
    <dgm:cxn modelId="{F7E4E396-42FA-4127-8FF8-85E993C1ABEE}" type="presOf" srcId="{62BC6784-4FC6-4AED-A749-4A1203F483AB}" destId="{026BAC2F-4134-4222-9B95-A4779CB54138}" srcOrd="0" destOrd="0" presId="urn:microsoft.com/office/officeart/2005/8/layout/hList1"/>
    <dgm:cxn modelId="{EFA50CA7-94CF-4197-8E92-250014FD800E}" type="presOf" srcId="{E5E887CF-CE64-4A9E-90B9-536892AFCD89}" destId="{046F7C9C-0FEB-4611-AF56-F86399239635}" srcOrd="0" destOrd="0" presId="urn:microsoft.com/office/officeart/2005/8/layout/hList1"/>
    <dgm:cxn modelId="{71E049B2-0650-476E-8E25-9ADB8BDB186F}" srcId="{62BC6784-4FC6-4AED-A749-4A1203F483AB}" destId="{BE904748-9AFE-47C7-BC4D-0FDFD46EE705}" srcOrd="5" destOrd="0" parTransId="{ECCAE9B3-2CFC-4512-ACB3-1D3E021784F4}" sibTransId="{2B667CFC-BDBE-4252-B8BA-9347656FCB7D}"/>
    <dgm:cxn modelId="{3E47BCB8-A972-444B-9116-D88456A0D811}" srcId="{BD09D7D4-3905-436F-BFBC-DC67E23A7FF6}" destId="{61AFFEA1-41CA-4DFB-9C1B-40E652131B9E}" srcOrd="3" destOrd="0" parTransId="{C0CC4047-6D7F-45A4-8EA6-5421AE30C116}" sibTransId="{F41A480C-811A-414A-934C-94D896829CBC}"/>
    <dgm:cxn modelId="{1BFCABBA-109C-4B7B-9975-215A3DC4E8B7}" srcId="{7AFB1208-4850-4446-B9F3-DDD61812E2CC}" destId="{DDE4C4FE-5D9F-4807-9381-1A67CED03DAD}" srcOrd="0" destOrd="0" parTransId="{BCC02FAD-6BE8-4993-A7B0-1A983597EE84}" sibTransId="{73E6DF06-F745-4525-ABF7-E97F9D17C8ED}"/>
    <dgm:cxn modelId="{564508BC-EEE2-4EE7-9BE0-06468397245C}" type="presOf" srcId="{E3BA072E-98AC-4F4B-936B-8624C4AA3453}" destId="{82CF8C14-85E5-49B4-BAC3-2B5BE1FF33F1}" srcOrd="0" destOrd="0" presId="urn:microsoft.com/office/officeart/2005/8/layout/hList1"/>
    <dgm:cxn modelId="{E824F7BD-EB27-43AA-B716-7637B532687C}" srcId="{A4AB9F3A-6B17-4859-A385-0EC0308877A0}" destId="{D358C299-CC4D-4A65-B624-F86CDF1AEDB9}" srcOrd="1" destOrd="0" parTransId="{37E55E12-08F1-4E7D-B0CC-A0685A63913A}" sibTransId="{7DDB9FCB-2676-4745-AD30-EB3E1952F541}"/>
    <dgm:cxn modelId="{D130D9C6-30EA-42F5-9C0F-7A5CC66AEB9E}" type="presOf" srcId="{14473CF6-BDB1-41EA-B3FE-E201D6F694EC}" destId="{046F7C9C-0FEB-4611-AF56-F86399239635}" srcOrd="0" destOrd="3" presId="urn:microsoft.com/office/officeart/2005/8/layout/hList1"/>
    <dgm:cxn modelId="{BD6AE0C7-1BAC-42C6-9755-5C41BE1F44CF}" srcId="{7AFB1208-4850-4446-B9F3-DDD61812E2CC}" destId="{59C918EB-3203-4112-8498-AC74FF9FB748}" srcOrd="1" destOrd="0" parTransId="{251CCB83-131C-46E9-A952-FEB08445935C}" sibTransId="{93BF4961-EB96-43C8-99F9-7E144A1E834F}"/>
    <dgm:cxn modelId="{FB43CCCA-5A20-4431-B509-B1DDF8376022}" srcId="{BD09D7D4-3905-436F-BFBC-DC67E23A7FF6}" destId="{A967999C-CF75-4671-B0A7-6A36632E77A8}" srcOrd="2" destOrd="0" parTransId="{37B82D89-0600-4049-A350-F7E300E7BA3A}" sibTransId="{76B210B0-04DB-4D15-9441-3B7A9F27E9D0}"/>
    <dgm:cxn modelId="{49BBFECF-D987-45BE-8ADF-D2A260573BF6}" type="presOf" srcId="{F6AA2393-F108-43C6-878D-3C39750A8FA4}" destId="{46CE2EA6-5B32-47EE-B888-646F70A29225}" srcOrd="0" destOrd="4" presId="urn:microsoft.com/office/officeart/2005/8/layout/hList1"/>
    <dgm:cxn modelId="{713700D1-F3F8-490A-B5B4-561FD1C7E70A}" type="presOf" srcId="{59C918EB-3203-4112-8498-AC74FF9FB748}" destId="{A16E47C5-E190-4574-A284-513A08CBC3A6}" srcOrd="0" destOrd="1" presId="urn:microsoft.com/office/officeart/2005/8/layout/hList1"/>
    <dgm:cxn modelId="{4936E6D7-8012-496C-9692-DC4B6A960F4D}" type="presOf" srcId="{53B5FACB-FEDC-45C4-A257-E13AF083A048}" destId="{8FA36BF2-5085-4151-8AE6-FE0306FEB59A}" srcOrd="0" destOrd="0" presId="urn:microsoft.com/office/officeart/2005/8/layout/hList1"/>
    <dgm:cxn modelId="{2ADEFDD9-F3FE-45A5-96ED-5FF3F28B0EA8}" srcId="{62BC6784-4FC6-4AED-A749-4A1203F483AB}" destId="{C3D27289-3AF7-419A-8570-B5E8B4680202}" srcOrd="1" destOrd="0" parTransId="{EF6C462B-2123-40C8-8470-FC923A59B3B2}" sibTransId="{471528E5-20C7-40D3-9339-6E4AD8D44755}"/>
    <dgm:cxn modelId="{7F97E4DE-9DAB-468F-91CD-48A59B667BB9}" type="presOf" srcId="{A967999C-CF75-4671-B0A7-6A36632E77A8}" destId="{46CE2EA6-5B32-47EE-B888-646F70A29225}" srcOrd="0" destOrd="2" presId="urn:microsoft.com/office/officeart/2005/8/layout/hList1"/>
    <dgm:cxn modelId="{FFD390E2-A2B1-49F1-88E0-9ABC4640379F}" srcId="{B445E82E-7A05-4B84-809E-0EB94BE88F90}" destId="{E3BA072E-98AC-4F4B-936B-8624C4AA3453}" srcOrd="0" destOrd="0" parTransId="{44051533-5F72-443E-922D-C8BB12560B2E}" sibTransId="{CCD1F2FB-C1DD-42D8-A3E2-4224C2A7E16A}"/>
    <dgm:cxn modelId="{70F962E6-891F-409A-A745-855DD65F2461}" srcId="{62BC6784-4FC6-4AED-A749-4A1203F483AB}" destId="{50F16DF3-F3AD-4545-94C1-E5915475D068}" srcOrd="9" destOrd="0" parTransId="{CF513EBB-9F67-4841-ABA7-014044096378}" sibTransId="{CBBC57A2-1FEB-4453-8386-B5245F2C79AC}"/>
    <dgm:cxn modelId="{CAC2FFEB-FB13-451F-8F4E-CF9E615AEF9B}" type="presOf" srcId="{BE904748-9AFE-47C7-BC4D-0FDFD46EE705}" destId="{046F7C9C-0FEB-4611-AF56-F86399239635}" srcOrd="0" destOrd="5" presId="urn:microsoft.com/office/officeart/2005/8/layout/hList1"/>
    <dgm:cxn modelId="{5380F2EE-BC46-4173-AD72-3E6BF7AE85BA}" srcId="{62BC6784-4FC6-4AED-A749-4A1203F483AB}" destId="{E5E887CF-CE64-4A9E-90B9-536892AFCD89}" srcOrd="0" destOrd="0" parTransId="{8E6DC753-67A4-4F21-946D-807CA775767F}" sibTransId="{4328FA19-E063-4B40-BCE9-318266B04B61}"/>
    <dgm:cxn modelId="{7E3238EF-1819-473A-AB9E-0EDA4110BF79}" type="presOf" srcId="{83421574-7A2D-4668-BFE1-83380F51A515}" destId="{8FA36BF2-5085-4151-8AE6-FE0306FEB59A}" srcOrd="0" destOrd="2" presId="urn:microsoft.com/office/officeart/2005/8/layout/hList1"/>
    <dgm:cxn modelId="{AC7A27F9-C9D7-4441-92C9-8E21CE91EE7C}" srcId="{62BC6784-4FC6-4AED-A749-4A1203F483AB}" destId="{0DAE9AAC-FE17-423F-A0DE-E1D36F21E902}" srcOrd="6" destOrd="0" parTransId="{A7F7E38A-AB80-4872-BCCB-E7641AEB24B8}" sibTransId="{BF36CE91-4EED-49BA-B4F7-F33140000121}"/>
    <dgm:cxn modelId="{9BD44DFB-72DC-4FC6-A7D5-2BCA5C797278}" srcId="{BD09D7D4-3905-436F-BFBC-DC67E23A7FF6}" destId="{D3C5FF1A-5AA1-4B6F-AAF1-36673D45A655}" srcOrd="1" destOrd="0" parTransId="{28D0C086-040A-403B-9C90-9CD2C7B876A3}" sibTransId="{71549AB9-C98B-47B5-AF06-C6F7117C696D}"/>
    <dgm:cxn modelId="{0E18A6FC-FD07-4AA1-8159-8487FB717A52}" type="presOf" srcId="{D3C5FF1A-5AA1-4B6F-AAF1-36673D45A655}" destId="{46CE2EA6-5B32-47EE-B888-646F70A29225}" srcOrd="0" destOrd="1" presId="urn:microsoft.com/office/officeart/2005/8/layout/hList1"/>
    <dgm:cxn modelId="{AFB63DFE-A69A-4D07-8D0C-0FC8475389AA}" srcId="{A28F2372-2DEB-4CA1-AF5B-0AC6F5990BBB}" destId="{62BC6784-4FC6-4AED-A749-4A1203F483AB}" srcOrd="5" destOrd="0" parTransId="{0F875077-A900-4605-B75D-42DC18067D1A}" sibTransId="{44BB1D70-B23F-44ED-AA43-DC6F1E342E48}"/>
    <dgm:cxn modelId="{1635DDFE-6033-4FFC-9688-5BB63A1FA490}" type="presOf" srcId="{BCF54B8B-65CC-4E49-BB72-BEF4230B5BCF}" destId="{046F7C9C-0FEB-4611-AF56-F86399239635}" srcOrd="0" destOrd="4" presId="urn:microsoft.com/office/officeart/2005/8/layout/hList1"/>
    <dgm:cxn modelId="{D263D7E1-9230-458F-9000-E696A913111B}" type="presParOf" srcId="{555D2CBB-7377-4FF5-83B4-D9E3BF9D8988}" destId="{62F4A9CB-BF54-4E78-9F96-B79387EA2434}" srcOrd="0" destOrd="0" presId="urn:microsoft.com/office/officeart/2005/8/layout/hList1"/>
    <dgm:cxn modelId="{3A10C06C-B3ED-40B9-BCD7-872D6A8FAAE5}" type="presParOf" srcId="{62F4A9CB-BF54-4E78-9F96-B79387EA2434}" destId="{48078569-2AB2-4E40-B47E-CEA7B3DE8CEC}" srcOrd="0" destOrd="0" presId="urn:microsoft.com/office/officeart/2005/8/layout/hList1"/>
    <dgm:cxn modelId="{4F813F12-2370-40B3-B1C6-EC964489F8BC}" type="presParOf" srcId="{62F4A9CB-BF54-4E78-9F96-B79387EA2434}" destId="{6E887073-2EB5-414D-B3E2-64AEB2FBBC1B}" srcOrd="1" destOrd="0" presId="urn:microsoft.com/office/officeart/2005/8/layout/hList1"/>
    <dgm:cxn modelId="{958A3818-4072-4E7D-A6D4-39436C2774F3}" type="presParOf" srcId="{555D2CBB-7377-4FF5-83B4-D9E3BF9D8988}" destId="{4C5D4A14-D7C2-4BF9-8AE9-95B2824F2B91}" srcOrd="1" destOrd="0" presId="urn:microsoft.com/office/officeart/2005/8/layout/hList1"/>
    <dgm:cxn modelId="{9FFDDCDA-6637-4E9B-8168-64155466018A}" type="presParOf" srcId="{555D2CBB-7377-4FF5-83B4-D9E3BF9D8988}" destId="{48E3E0DE-4454-4B49-99E2-1F1F3250700A}" srcOrd="2" destOrd="0" presId="urn:microsoft.com/office/officeart/2005/8/layout/hList1"/>
    <dgm:cxn modelId="{20B31606-28E8-42A4-8EFA-3E278FE5B311}" type="presParOf" srcId="{48E3E0DE-4454-4B49-99E2-1F1F3250700A}" destId="{88146ED8-5438-433D-B09C-2A487ED5D1EC}" srcOrd="0" destOrd="0" presId="urn:microsoft.com/office/officeart/2005/8/layout/hList1"/>
    <dgm:cxn modelId="{B2B7F2D2-C1BE-4072-AC5B-1A1869289DBA}" type="presParOf" srcId="{48E3E0DE-4454-4B49-99E2-1F1F3250700A}" destId="{46CE2EA6-5B32-47EE-B888-646F70A29225}" srcOrd="1" destOrd="0" presId="urn:microsoft.com/office/officeart/2005/8/layout/hList1"/>
    <dgm:cxn modelId="{99E9235A-4BE4-4453-B3B8-C5EA4F351A1B}" type="presParOf" srcId="{555D2CBB-7377-4FF5-83B4-D9E3BF9D8988}" destId="{8625191D-075D-45BC-9A5B-41C2370A16F4}" srcOrd="3" destOrd="0" presId="urn:microsoft.com/office/officeart/2005/8/layout/hList1"/>
    <dgm:cxn modelId="{272375D6-01F5-48B3-BEC4-3D53D1C6D08E}" type="presParOf" srcId="{555D2CBB-7377-4FF5-83B4-D9E3BF9D8988}" destId="{5595BF13-4B31-4F21-B0DE-034AB64DC967}" srcOrd="4" destOrd="0" presId="urn:microsoft.com/office/officeart/2005/8/layout/hList1"/>
    <dgm:cxn modelId="{961ABD71-6CDC-4ED1-8B11-9917B954B4FD}" type="presParOf" srcId="{5595BF13-4B31-4F21-B0DE-034AB64DC967}" destId="{B5D2C145-85A9-4328-920A-BF7AAC47EB72}" srcOrd="0" destOrd="0" presId="urn:microsoft.com/office/officeart/2005/8/layout/hList1"/>
    <dgm:cxn modelId="{7E5CD101-97E4-48B6-B27A-861E01CD5169}" type="presParOf" srcId="{5595BF13-4B31-4F21-B0DE-034AB64DC967}" destId="{82CF8C14-85E5-49B4-BAC3-2B5BE1FF33F1}" srcOrd="1" destOrd="0" presId="urn:microsoft.com/office/officeart/2005/8/layout/hList1"/>
    <dgm:cxn modelId="{386C86AA-08D8-47E3-9132-87EAA233B002}" type="presParOf" srcId="{555D2CBB-7377-4FF5-83B4-D9E3BF9D8988}" destId="{07F4349D-D19D-4C95-AA3C-C3EBB2A2C235}" srcOrd="5" destOrd="0" presId="urn:microsoft.com/office/officeart/2005/8/layout/hList1"/>
    <dgm:cxn modelId="{FC2E1FBE-0FD0-4455-BDAB-F2FACCE5B777}" type="presParOf" srcId="{555D2CBB-7377-4FF5-83B4-D9E3BF9D8988}" destId="{35C1A145-D82A-4702-9916-5A98F0C8942A}" srcOrd="6" destOrd="0" presId="urn:microsoft.com/office/officeart/2005/8/layout/hList1"/>
    <dgm:cxn modelId="{C5DA863E-0963-4664-A40A-B9C6B3A4B087}" type="presParOf" srcId="{35C1A145-D82A-4702-9916-5A98F0C8942A}" destId="{9E8B8843-28E1-45E5-A46D-96F31C7E9367}" srcOrd="0" destOrd="0" presId="urn:microsoft.com/office/officeart/2005/8/layout/hList1"/>
    <dgm:cxn modelId="{C43703EE-76E1-4313-B5D5-1C4AA4A4879A}" type="presParOf" srcId="{35C1A145-D82A-4702-9916-5A98F0C8942A}" destId="{8FA36BF2-5085-4151-8AE6-FE0306FEB59A}" srcOrd="1" destOrd="0" presId="urn:microsoft.com/office/officeart/2005/8/layout/hList1"/>
    <dgm:cxn modelId="{ECDEFB69-CE29-4B18-BCE5-E52CCC7B083B}" type="presParOf" srcId="{555D2CBB-7377-4FF5-83B4-D9E3BF9D8988}" destId="{324379E3-974A-442D-8B8F-EB1C34A3B8CB}" srcOrd="7" destOrd="0" presId="urn:microsoft.com/office/officeart/2005/8/layout/hList1"/>
    <dgm:cxn modelId="{841E7F19-F263-45F2-A78F-151BF83562D8}" type="presParOf" srcId="{555D2CBB-7377-4FF5-83B4-D9E3BF9D8988}" destId="{530716E7-9707-4ED8-B344-FAA79232BFEF}" srcOrd="8" destOrd="0" presId="urn:microsoft.com/office/officeart/2005/8/layout/hList1"/>
    <dgm:cxn modelId="{F2DAD22D-E10D-418F-ADA9-D4E02DB80BDA}" type="presParOf" srcId="{530716E7-9707-4ED8-B344-FAA79232BFEF}" destId="{F4FE8D6F-03C3-4257-978F-93B0B2CC4801}" srcOrd="0" destOrd="0" presId="urn:microsoft.com/office/officeart/2005/8/layout/hList1"/>
    <dgm:cxn modelId="{D9893BC9-A839-4A7D-A97F-3CD60572FD77}" type="presParOf" srcId="{530716E7-9707-4ED8-B344-FAA79232BFEF}" destId="{7B44D673-4303-4C9D-883A-9D598AC7FDA2}" srcOrd="1" destOrd="0" presId="urn:microsoft.com/office/officeart/2005/8/layout/hList1"/>
    <dgm:cxn modelId="{5797C02A-B67E-4D11-9B20-3F767ADDBE37}" type="presParOf" srcId="{555D2CBB-7377-4FF5-83B4-D9E3BF9D8988}" destId="{74636585-E3E4-4E42-A8B1-90C88399CEEB}" srcOrd="9" destOrd="0" presId="urn:microsoft.com/office/officeart/2005/8/layout/hList1"/>
    <dgm:cxn modelId="{A58E7C14-AA21-43EB-9784-D1306E356411}" type="presParOf" srcId="{555D2CBB-7377-4FF5-83B4-D9E3BF9D8988}" destId="{0BBFDF9D-1863-4F03-A52B-0869F1CD29A1}" srcOrd="10" destOrd="0" presId="urn:microsoft.com/office/officeart/2005/8/layout/hList1"/>
    <dgm:cxn modelId="{D06D414F-98F6-43E9-9E07-B2E2A9F9C8A7}" type="presParOf" srcId="{0BBFDF9D-1863-4F03-A52B-0869F1CD29A1}" destId="{026BAC2F-4134-4222-9B95-A4779CB54138}" srcOrd="0" destOrd="0" presId="urn:microsoft.com/office/officeart/2005/8/layout/hList1"/>
    <dgm:cxn modelId="{FECF8E55-28BD-4732-B221-095C513C053A}" type="presParOf" srcId="{0BBFDF9D-1863-4F03-A52B-0869F1CD29A1}" destId="{046F7C9C-0FEB-4611-AF56-F86399239635}" srcOrd="1" destOrd="0" presId="urn:microsoft.com/office/officeart/2005/8/layout/hList1"/>
    <dgm:cxn modelId="{99C53531-0C01-4764-91B9-6E68B677D345}" type="presParOf" srcId="{555D2CBB-7377-4FF5-83B4-D9E3BF9D8988}" destId="{1CCACB2A-EB78-4E8F-B13B-1D1DDD537FCE}" srcOrd="11" destOrd="0" presId="urn:microsoft.com/office/officeart/2005/8/layout/hList1"/>
    <dgm:cxn modelId="{42DF92A1-F790-4984-84C2-936C5A5D6901}" type="presParOf" srcId="{555D2CBB-7377-4FF5-83B4-D9E3BF9D8988}" destId="{68B9BEAE-5264-439D-9085-434DB153F734}" srcOrd="12" destOrd="0" presId="urn:microsoft.com/office/officeart/2005/8/layout/hList1"/>
    <dgm:cxn modelId="{CD4FEBF5-F5E7-494A-B0E2-0FAD580EA791}" type="presParOf" srcId="{68B9BEAE-5264-439D-9085-434DB153F734}" destId="{31DEA41B-A4A7-43EE-A1AB-0A12065749B7}" srcOrd="0" destOrd="0" presId="urn:microsoft.com/office/officeart/2005/8/layout/hList1"/>
    <dgm:cxn modelId="{E9D4876A-B79B-4B59-B6CB-8D9DDE78C7DA}" type="presParOf" srcId="{68B9BEAE-5264-439D-9085-434DB153F734}" destId="{A16E47C5-E190-4574-A284-513A08CBC3A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223F358-7359-4BFC-B3F3-E5014390AF0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C2FB5671-7F81-4C40-BCC5-409A9282F2BE}">
      <dgm:prSet/>
      <dgm:spPr/>
      <dgm:t>
        <a:bodyPr/>
        <a:lstStyle/>
        <a:p>
          <a:r>
            <a:rPr lang="en-GB"/>
            <a:t>Models provide structure that enables your thinking</a:t>
          </a:r>
          <a:endParaRPr lang="en-US"/>
        </a:p>
      </dgm:t>
    </dgm:pt>
    <dgm:pt modelId="{81DEF1CE-6331-434F-ABD6-D03B5A3CFF2A}" type="parTrans" cxnId="{BD9E31C9-A764-4559-BA33-9E3D932F5D99}">
      <dgm:prSet/>
      <dgm:spPr/>
      <dgm:t>
        <a:bodyPr/>
        <a:lstStyle/>
        <a:p>
          <a:endParaRPr lang="en-US"/>
        </a:p>
      </dgm:t>
    </dgm:pt>
    <dgm:pt modelId="{89831A58-FDBF-460E-8A03-7571D5E90FFB}" type="sibTrans" cxnId="{BD9E31C9-A764-4559-BA33-9E3D932F5D99}">
      <dgm:prSet/>
      <dgm:spPr/>
      <dgm:t>
        <a:bodyPr/>
        <a:lstStyle/>
        <a:p>
          <a:endParaRPr lang="en-US"/>
        </a:p>
      </dgm:t>
    </dgm:pt>
    <dgm:pt modelId="{936E67F5-393D-4601-AD95-162E5565C734}">
      <dgm:prSet/>
      <dgm:spPr/>
      <dgm:t>
        <a:bodyPr/>
        <a:lstStyle/>
        <a:p>
          <a:r>
            <a:rPr lang="en-GB"/>
            <a:t>You would need to decide what works best for you and the theme</a:t>
          </a:r>
          <a:endParaRPr lang="en-US"/>
        </a:p>
      </dgm:t>
    </dgm:pt>
    <dgm:pt modelId="{9270EE9A-D79D-48FC-B509-751F48C0721F}" type="parTrans" cxnId="{99D51F8A-0943-47D0-8C7F-2809890E2982}">
      <dgm:prSet/>
      <dgm:spPr/>
      <dgm:t>
        <a:bodyPr/>
        <a:lstStyle/>
        <a:p>
          <a:endParaRPr lang="en-US"/>
        </a:p>
      </dgm:t>
    </dgm:pt>
    <dgm:pt modelId="{1E3E76DF-5C5B-4479-9086-71D34B2A6AA1}" type="sibTrans" cxnId="{99D51F8A-0943-47D0-8C7F-2809890E2982}">
      <dgm:prSet/>
      <dgm:spPr/>
      <dgm:t>
        <a:bodyPr/>
        <a:lstStyle/>
        <a:p>
          <a:endParaRPr lang="en-US"/>
        </a:p>
      </dgm:t>
    </dgm:pt>
    <dgm:pt modelId="{9618AA4B-1968-42CF-909A-79005E925FA1}" type="pres">
      <dgm:prSet presAssocID="{D223F358-7359-4BFC-B3F3-E5014390AF0B}" presName="linear" presStyleCnt="0">
        <dgm:presLayoutVars>
          <dgm:animLvl val="lvl"/>
          <dgm:resizeHandles val="exact"/>
        </dgm:presLayoutVars>
      </dgm:prSet>
      <dgm:spPr/>
    </dgm:pt>
    <dgm:pt modelId="{CA59331F-69A7-4FC6-9D76-7FE4E084F77E}" type="pres">
      <dgm:prSet presAssocID="{C2FB5671-7F81-4C40-BCC5-409A9282F2BE}" presName="parentText" presStyleLbl="node1" presStyleIdx="0" presStyleCnt="2">
        <dgm:presLayoutVars>
          <dgm:chMax val="0"/>
          <dgm:bulletEnabled val="1"/>
        </dgm:presLayoutVars>
      </dgm:prSet>
      <dgm:spPr/>
    </dgm:pt>
    <dgm:pt modelId="{5661ACFF-91BF-4212-BC47-BA4BBD85B597}" type="pres">
      <dgm:prSet presAssocID="{89831A58-FDBF-460E-8A03-7571D5E90FFB}" presName="spacer" presStyleCnt="0"/>
      <dgm:spPr/>
    </dgm:pt>
    <dgm:pt modelId="{C67E976F-1D41-4023-9534-4644BBDE64DA}" type="pres">
      <dgm:prSet presAssocID="{936E67F5-393D-4601-AD95-162E5565C734}" presName="parentText" presStyleLbl="node1" presStyleIdx="1" presStyleCnt="2">
        <dgm:presLayoutVars>
          <dgm:chMax val="0"/>
          <dgm:bulletEnabled val="1"/>
        </dgm:presLayoutVars>
      </dgm:prSet>
      <dgm:spPr/>
    </dgm:pt>
  </dgm:ptLst>
  <dgm:cxnLst>
    <dgm:cxn modelId="{53662166-F7EB-47E9-A1FA-D66C72BC6E3D}" type="presOf" srcId="{C2FB5671-7F81-4C40-BCC5-409A9282F2BE}" destId="{CA59331F-69A7-4FC6-9D76-7FE4E084F77E}" srcOrd="0" destOrd="0" presId="urn:microsoft.com/office/officeart/2005/8/layout/vList2"/>
    <dgm:cxn modelId="{99D51F8A-0943-47D0-8C7F-2809890E2982}" srcId="{D223F358-7359-4BFC-B3F3-E5014390AF0B}" destId="{936E67F5-393D-4601-AD95-162E5565C734}" srcOrd="1" destOrd="0" parTransId="{9270EE9A-D79D-48FC-B509-751F48C0721F}" sibTransId="{1E3E76DF-5C5B-4479-9086-71D34B2A6AA1}"/>
    <dgm:cxn modelId="{C24E4EC6-24EC-43E6-9C65-EBA096C5D246}" type="presOf" srcId="{936E67F5-393D-4601-AD95-162E5565C734}" destId="{C67E976F-1D41-4023-9534-4644BBDE64DA}" srcOrd="0" destOrd="0" presId="urn:microsoft.com/office/officeart/2005/8/layout/vList2"/>
    <dgm:cxn modelId="{BD9E31C9-A764-4559-BA33-9E3D932F5D99}" srcId="{D223F358-7359-4BFC-B3F3-E5014390AF0B}" destId="{C2FB5671-7F81-4C40-BCC5-409A9282F2BE}" srcOrd="0" destOrd="0" parTransId="{81DEF1CE-6331-434F-ABD6-D03B5A3CFF2A}" sibTransId="{89831A58-FDBF-460E-8A03-7571D5E90FFB}"/>
    <dgm:cxn modelId="{BA590EF2-9889-4DA9-B742-593443DDE4EF}" type="presOf" srcId="{D223F358-7359-4BFC-B3F3-E5014390AF0B}" destId="{9618AA4B-1968-42CF-909A-79005E925FA1}" srcOrd="0" destOrd="0" presId="urn:microsoft.com/office/officeart/2005/8/layout/vList2"/>
    <dgm:cxn modelId="{23971DBD-15AE-4140-B109-B2ADC6D4946F}" type="presParOf" srcId="{9618AA4B-1968-42CF-909A-79005E925FA1}" destId="{CA59331F-69A7-4FC6-9D76-7FE4E084F77E}" srcOrd="0" destOrd="0" presId="urn:microsoft.com/office/officeart/2005/8/layout/vList2"/>
    <dgm:cxn modelId="{477C781D-3419-4833-AA77-D3FDFB25090A}" type="presParOf" srcId="{9618AA4B-1968-42CF-909A-79005E925FA1}" destId="{5661ACFF-91BF-4212-BC47-BA4BBD85B597}" srcOrd="1" destOrd="0" presId="urn:microsoft.com/office/officeart/2005/8/layout/vList2"/>
    <dgm:cxn modelId="{27A8C5D4-0723-410F-A937-B6AA5F734D18}" type="presParOf" srcId="{9618AA4B-1968-42CF-909A-79005E925FA1}" destId="{C67E976F-1D41-4023-9534-4644BBDE64DA}"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28F2372-2DEB-4CA1-AF5B-0AC6F5990BB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10E9AE00-2F9D-4474-BEDE-9BF9D139BCBB}">
      <dgm:prSet phldrT="[Text]" custT="1"/>
      <dgm:spPr/>
      <dgm:t>
        <a:bodyPr/>
        <a:lstStyle/>
        <a:p>
          <a:r>
            <a:rPr lang="en-GB" sz="1800" b="1" dirty="0">
              <a:solidFill>
                <a:srgbClr val="FF0000"/>
              </a:solidFill>
            </a:rPr>
            <a:t>From today what 3 things have impacted you?</a:t>
          </a:r>
        </a:p>
      </dgm:t>
    </dgm:pt>
    <dgm:pt modelId="{CA1DC5C3-8AA2-4A46-BF7D-CED44FB3AF27}" type="parTrans" cxnId="{27E9823B-8825-4AF2-AB6F-95BD735F0CF6}">
      <dgm:prSet/>
      <dgm:spPr/>
      <dgm:t>
        <a:bodyPr/>
        <a:lstStyle/>
        <a:p>
          <a:endParaRPr lang="en-GB"/>
        </a:p>
      </dgm:t>
    </dgm:pt>
    <dgm:pt modelId="{FD8B708E-BEF6-4390-90FF-5DEB22D656B0}" type="sibTrans" cxnId="{27E9823B-8825-4AF2-AB6F-95BD735F0CF6}">
      <dgm:prSet/>
      <dgm:spPr/>
      <dgm:t>
        <a:bodyPr/>
        <a:lstStyle/>
        <a:p>
          <a:endParaRPr lang="en-GB"/>
        </a:p>
      </dgm:t>
    </dgm:pt>
    <dgm:pt modelId="{3496ED8B-5403-44FB-BA26-F41CB4E8FB4E}">
      <dgm:prSet phldrT="[Text]"/>
      <dgm:spPr/>
      <dgm:t>
        <a:bodyPr/>
        <a:lstStyle/>
        <a:p>
          <a:pPr>
            <a:buNone/>
          </a:pPr>
          <a:r>
            <a:rPr lang="en-GB" dirty="0"/>
            <a:t> </a:t>
          </a:r>
        </a:p>
      </dgm:t>
    </dgm:pt>
    <dgm:pt modelId="{A3661ECF-DAC8-4D1C-9045-BE51E2D23B74}" type="parTrans" cxnId="{F0E9C343-AF09-466E-89FD-BD68DDCF4998}">
      <dgm:prSet/>
      <dgm:spPr/>
      <dgm:t>
        <a:bodyPr/>
        <a:lstStyle/>
        <a:p>
          <a:endParaRPr lang="en-GB"/>
        </a:p>
      </dgm:t>
    </dgm:pt>
    <dgm:pt modelId="{A0E94EFF-1E28-491B-8489-B70876B7DCDD}" type="sibTrans" cxnId="{F0E9C343-AF09-466E-89FD-BD68DDCF4998}">
      <dgm:prSet/>
      <dgm:spPr/>
      <dgm:t>
        <a:bodyPr/>
        <a:lstStyle/>
        <a:p>
          <a:endParaRPr lang="en-GB"/>
        </a:p>
      </dgm:t>
    </dgm:pt>
    <dgm:pt modelId="{62BC6784-4FC6-4AED-A749-4A1203F483AB}">
      <dgm:prSet phldrT="[Text]" custT="1"/>
      <dgm:spPr/>
      <dgm:t>
        <a:bodyPr/>
        <a:lstStyle/>
        <a:p>
          <a:r>
            <a:rPr lang="en-GB" sz="1800" b="1" dirty="0">
              <a:solidFill>
                <a:srgbClr val="FF0000"/>
              </a:solidFill>
            </a:rPr>
            <a:t>List 2 things that you will do differently from today</a:t>
          </a:r>
        </a:p>
      </dgm:t>
    </dgm:pt>
    <dgm:pt modelId="{0F875077-A900-4605-B75D-42DC18067D1A}" type="parTrans" cxnId="{AFB63DFE-A69A-4D07-8D0C-0FC8475389AA}">
      <dgm:prSet/>
      <dgm:spPr/>
      <dgm:t>
        <a:bodyPr/>
        <a:lstStyle/>
        <a:p>
          <a:endParaRPr lang="en-GB"/>
        </a:p>
      </dgm:t>
    </dgm:pt>
    <dgm:pt modelId="{44BB1D70-B23F-44ED-AA43-DC6F1E342E48}" type="sibTrans" cxnId="{AFB63DFE-A69A-4D07-8D0C-0FC8475389AA}">
      <dgm:prSet/>
      <dgm:spPr/>
      <dgm:t>
        <a:bodyPr/>
        <a:lstStyle/>
        <a:p>
          <a:endParaRPr lang="en-GB"/>
        </a:p>
      </dgm:t>
    </dgm:pt>
    <dgm:pt modelId="{E5E887CF-CE64-4A9E-90B9-536892AFCD89}">
      <dgm:prSet phldrT="[Text]"/>
      <dgm:spPr/>
      <dgm:t>
        <a:bodyPr/>
        <a:lstStyle/>
        <a:p>
          <a:pPr>
            <a:buNone/>
          </a:pPr>
          <a:endParaRPr lang="en-GB" dirty="0"/>
        </a:p>
      </dgm:t>
    </dgm:pt>
    <dgm:pt modelId="{8E6DC753-67A4-4F21-946D-807CA775767F}" type="parTrans" cxnId="{5380F2EE-BC46-4173-AD72-3E6BF7AE85BA}">
      <dgm:prSet/>
      <dgm:spPr/>
      <dgm:t>
        <a:bodyPr/>
        <a:lstStyle/>
        <a:p>
          <a:endParaRPr lang="en-GB"/>
        </a:p>
      </dgm:t>
    </dgm:pt>
    <dgm:pt modelId="{4328FA19-E063-4B40-BCE9-318266B04B61}" type="sibTrans" cxnId="{5380F2EE-BC46-4173-AD72-3E6BF7AE85BA}">
      <dgm:prSet/>
      <dgm:spPr/>
      <dgm:t>
        <a:bodyPr/>
        <a:lstStyle/>
        <a:p>
          <a:endParaRPr lang="en-GB"/>
        </a:p>
      </dgm:t>
    </dgm:pt>
    <dgm:pt modelId="{7AFB1208-4850-4446-B9F3-DDD61812E2CC}">
      <dgm:prSet phldrT="[Text]" custT="1"/>
      <dgm:spPr/>
      <dgm:t>
        <a:bodyPr/>
        <a:lstStyle/>
        <a:p>
          <a:r>
            <a:rPr lang="en-GB" sz="1800" b="1" dirty="0">
              <a:solidFill>
                <a:srgbClr val="FF0000"/>
              </a:solidFill>
            </a:rPr>
            <a:t>When will you do this by and how will you know you’ve actioned this ?</a:t>
          </a:r>
        </a:p>
      </dgm:t>
    </dgm:pt>
    <dgm:pt modelId="{6010996F-517D-41EB-B9A5-9E139EE8AB92}" type="parTrans" cxnId="{55BBD12B-A290-4A02-AEB8-AD633DBA18E6}">
      <dgm:prSet/>
      <dgm:spPr/>
      <dgm:t>
        <a:bodyPr/>
        <a:lstStyle/>
        <a:p>
          <a:endParaRPr lang="en-GB"/>
        </a:p>
      </dgm:t>
    </dgm:pt>
    <dgm:pt modelId="{360476EA-5220-4EE8-9ACA-0FF5D7CA9D0C}" type="sibTrans" cxnId="{55BBD12B-A290-4A02-AEB8-AD633DBA18E6}">
      <dgm:prSet/>
      <dgm:spPr/>
      <dgm:t>
        <a:bodyPr/>
        <a:lstStyle/>
        <a:p>
          <a:endParaRPr lang="en-GB"/>
        </a:p>
      </dgm:t>
    </dgm:pt>
    <dgm:pt modelId="{DDE4C4FE-5D9F-4807-9381-1A67CED03DAD}">
      <dgm:prSet phldrT="[Text]"/>
      <dgm:spPr/>
      <dgm:t>
        <a:bodyPr/>
        <a:lstStyle/>
        <a:p>
          <a:pPr>
            <a:buNone/>
          </a:pPr>
          <a:r>
            <a:rPr lang="en-GB" dirty="0"/>
            <a:t> </a:t>
          </a:r>
        </a:p>
      </dgm:t>
    </dgm:pt>
    <dgm:pt modelId="{BCC02FAD-6BE8-4993-A7B0-1A983597EE84}" type="parTrans" cxnId="{1BFCABBA-109C-4B7B-9975-215A3DC4E8B7}">
      <dgm:prSet/>
      <dgm:spPr/>
      <dgm:t>
        <a:bodyPr/>
        <a:lstStyle/>
        <a:p>
          <a:endParaRPr lang="en-GB"/>
        </a:p>
      </dgm:t>
    </dgm:pt>
    <dgm:pt modelId="{73E6DF06-F745-4525-ABF7-E97F9D17C8ED}" type="sibTrans" cxnId="{1BFCABBA-109C-4B7B-9975-215A3DC4E8B7}">
      <dgm:prSet/>
      <dgm:spPr/>
      <dgm:t>
        <a:bodyPr/>
        <a:lstStyle/>
        <a:p>
          <a:endParaRPr lang="en-GB"/>
        </a:p>
      </dgm:t>
    </dgm:pt>
    <dgm:pt modelId="{59C918EB-3203-4112-8498-AC74FF9FB748}">
      <dgm:prSet phldrT="[Text]"/>
      <dgm:spPr/>
      <dgm:t>
        <a:bodyPr/>
        <a:lstStyle/>
        <a:p>
          <a:pPr>
            <a:buNone/>
          </a:pPr>
          <a:r>
            <a:rPr lang="en-GB" dirty="0"/>
            <a:t> </a:t>
          </a:r>
        </a:p>
      </dgm:t>
    </dgm:pt>
    <dgm:pt modelId="{251CCB83-131C-46E9-A952-FEB08445935C}" type="parTrans" cxnId="{BD6AE0C7-1BAC-42C6-9755-5C41BE1F44CF}">
      <dgm:prSet/>
      <dgm:spPr/>
      <dgm:t>
        <a:bodyPr/>
        <a:lstStyle/>
        <a:p>
          <a:endParaRPr lang="en-GB"/>
        </a:p>
      </dgm:t>
    </dgm:pt>
    <dgm:pt modelId="{93BF4961-EB96-43C8-99F9-7E144A1E834F}" type="sibTrans" cxnId="{BD6AE0C7-1BAC-42C6-9755-5C41BE1F44CF}">
      <dgm:prSet/>
      <dgm:spPr/>
      <dgm:t>
        <a:bodyPr/>
        <a:lstStyle/>
        <a:p>
          <a:endParaRPr lang="en-GB"/>
        </a:p>
      </dgm:t>
    </dgm:pt>
    <dgm:pt modelId="{83421574-7A2D-4668-BFE1-83380F51A515}">
      <dgm:prSet phldrT="[Text]"/>
      <dgm:spPr/>
      <dgm:t>
        <a:bodyPr/>
        <a:lstStyle/>
        <a:p>
          <a:endParaRPr lang="en-GB" dirty="0"/>
        </a:p>
      </dgm:t>
    </dgm:pt>
    <dgm:pt modelId="{471FD70F-4FF1-4CF8-B9A7-6831E4F29C61}" type="parTrans" cxnId="{E5398882-AC9C-4712-8A25-374B4C264258}">
      <dgm:prSet/>
      <dgm:spPr/>
      <dgm:t>
        <a:bodyPr/>
        <a:lstStyle/>
        <a:p>
          <a:endParaRPr lang="en-GB"/>
        </a:p>
      </dgm:t>
    </dgm:pt>
    <dgm:pt modelId="{5B2D62BA-DE81-4F20-AE9C-16F357CA4919}" type="sibTrans" cxnId="{E5398882-AC9C-4712-8A25-374B4C264258}">
      <dgm:prSet/>
      <dgm:spPr/>
      <dgm:t>
        <a:bodyPr/>
        <a:lstStyle/>
        <a:p>
          <a:endParaRPr lang="en-GB"/>
        </a:p>
      </dgm:t>
    </dgm:pt>
    <dgm:pt modelId="{50F16DF3-F3AD-4545-94C1-E5915475D068}">
      <dgm:prSet phldrT="[Text]"/>
      <dgm:spPr/>
      <dgm:t>
        <a:bodyPr/>
        <a:lstStyle/>
        <a:p>
          <a:pPr>
            <a:buNone/>
          </a:pPr>
          <a:endParaRPr lang="en-GB" dirty="0"/>
        </a:p>
      </dgm:t>
    </dgm:pt>
    <dgm:pt modelId="{CF513EBB-9F67-4841-ABA7-014044096378}" type="parTrans" cxnId="{70F962E6-891F-409A-A745-855DD65F2461}">
      <dgm:prSet/>
      <dgm:spPr/>
      <dgm:t>
        <a:bodyPr/>
        <a:lstStyle/>
        <a:p>
          <a:endParaRPr lang="en-GB"/>
        </a:p>
      </dgm:t>
    </dgm:pt>
    <dgm:pt modelId="{CBBC57A2-1FEB-4453-8386-B5245F2C79AC}" type="sibTrans" cxnId="{70F962E6-891F-409A-A745-855DD65F2461}">
      <dgm:prSet/>
      <dgm:spPr/>
      <dgm:t>
        <a:bodyPr/>
        <a:lstStyle/>
        <a:p>
          <a:endParaRPr lang="en-GB"/>
        </a:p>
      </dgm:t>
    </dgm:pt>
    <dgm:pt modelId="{6D4D070B-F8D4-4925-9174-54140C3BBC91}">
      <dgm:prSet phldrT="[Text]"/>
      <dgm:spPr/>
      <dgm:t>
        <a:bodyPr/>
        <a:lstStyle/>
        <a:p>
          <a:endParaRPr lang="en-GB" dirty="0"/>
        </a:p>
      </dgm:t>
    </dgm:pt>
    <dgm:pt modelId="{828E7D79-E258-4BF3-8D14-BA76966D4BD9}" type="parTrans" cxnId="{08A659BA-E8D0-4814-87F1-CDDD14BBB4B7}">
      <dgm:prSet/>
      <dgm:spPr/>
      <dgm:t>
        <a:bodyPr/>
        <a:lstStyle/>
        <a:p>
          <a:endParaRPr lang="en-GB"/>
        </a:p>
      </dgm:t>
    </dgm:pt>
    <dgm:pt modelId="{7819C6CC-EC58-4D46-B934-3EDBBAF4E691}" type="sibTrans" cxnId="{08A659BA-E8D0-4814-87F1-CDDD14BBB4B7}">
      <dgm:prSet/>
      <dgm:spPr/>
      <dgm:t>
        <a:bodyPr/>
        <a:lstStyle/>
        <a:p>
          <a:endParaRPr lang="en-GB"/>
        </a:p>
      </dgm:t>
    </dgm:pt>
    <dgm:pt modelId="{D6AC7FC3-3F4C-45F4-822F-7545D3779850}">
      <dgm:prSet phldrT="[Text]"/>
      <dgm:spPr/>
      <dgm:t>
        <a:bodyPr/>
        <a:lstStyle/>
        <a:p>
          <a:endParaRPr lang="en-GB" dirty="0"/>
        </a:p>
      </dgm:t>
    </dgm:pt>
    <dgm:pt modelId="{5EF8FBC2-6FB9-42BB-BB00-09CBE0DDC9C2}" type="parTrans" cxnId="{C508B9A9-F47F-4FAD-BD97-D02C220B8CF4}">
      <dgm:prSet/>
      <dgm:spPr/>
      <dgm:t>
        <a:bodyPr/>
        <a:lstStyle/>
        <a:p>
          <a:endParaRPr lang="en-GB"/>
        </a:p>
      </dgm:t>
    </dgm:pt>
    <dgm:pt modelId="{7AA42E87-BAF6-4B74-BC4B-11F3904F798F}" type="sibTrans" cxnId="{C508B9A9-F47F-4FAD-BD97-D02C220B8CF4}">
      <dgm:prSet/>
      <dgm:spPr/>
      <dgm:t>
        <a:bodyPr/>
        <a:lstStyle/>
        <a:p>
          <a:endParaRPr lang="en-GB"/>
        </a:p>
      </dgm:t>
    </dgm:pt>
    <dgm:pt modelId="{5B89D62E-B861-44C6-9563-68923F54B766}">
      <dgm:prSet phldrT="[Text]"/>
      <dgm:spPr/>
      <dgm:t>
        <a:bodyPr/>
        <a:lstStyle/>
        <a:p>
          <a:endParaRPr lang="en-GB" dirty="0"/>
        </a:p>
      </dgm:t>
    </dgm:pt>
    <dgm:pt modelId="{4A7DEC8A-0597-45C2-8E91-98AFC89C1BDA}" type="parTrans" cxnId="{0806061B-668C-4281-9066-E80B64FBE0F5}">
      <dgm:prSet/>
      <dgm:spPr/>
      <dgm:t>
        <a:bodyPr/>
        <a:lstStyle/>
        <a:p>
          <a:endParaRPr lang="en-GB"/>
        </a:p>
      </dgm:t>
    </dgm:pt>
    <dgm:pt modelId="{C905C851-7B31-402C-ACAB-BEF697838D90}" type="sibTrans" cxnId="{0806061B-668C-4281-9066-E80B64FBE0F5}">
      <dgm:prSet/>
      <dgm:spPr/>
      <dgm:t>
        <a:bodyPr/>
        <a:lstStyle/>
        <a:p>
          <a:endParaRPr lang="en-GB"/>
        </a:p>
      </dgm:t>
    </dgm:pt>
    <dgm:pt modelId="{A4AB9F3A-6B17-4859-A385-0EC0308877A0}">
      <dgm:prSet phldrT="[Text]"/>
      <dgm:spPr/>
      <dgm:t>
        <a:bodyPr/>
        <a:lstStyle/>
        <a:p>
          <a:endParaRPr lang="en-GB" dirty="0"/>
        </a:p>
      </dgm:t>
    </dgm:pt>
    <dgm:pt modelId="{BE619AA2-4695-4A7C-8559-6DC37DACFDA3}" type="parTrans" cxnId="{1B547F53-D089-4EDF-85EA-5B81C7391BCB}">
      <dgm:prSet/>
      <dgm:spPr/>
      <dgm:t>
        <a:bodyPr/>
        <a:lstStyle/>
        <a:p>
          <a:endParaRPr lang="en-GB"/>
        </a:p>
      </dgm:t>
    </dgm:pt>
    <dgm:pt modelId="{6CFAB9C0-2808-4627-8802-B0C2806BCBBC}" type="sibTrans" cxnId="{1B547F53-D089-4EDF-85EA-5B81C7391BCB}">
      <dgm:prSet/>
      <dgm:spPr/>
      <dgm:t>
        <a:bodyPr/>
        <a:lstStyle/>
        <a:p>
          <a:endParaRPr lang="en-GB"/>
        </a:p>
      </dgm:t>
    </dgm:pt>
    <dgm:pt modelId="{53B5FACB-FEDC-45C4-A257-E13AF083A048}">
      <dgm:prSet phldrT="[Text]"/>
      <dgm:spPr/>
      <dgm:t>
        <a:bodyPr/>
        <a:lstStyle/>
        <a:p>
          <a:endParaRPr lang="en-GB" dirty="0"/>
        </a:p>
      </dgm:t>
    </dgm:pt>
    <dgm:pt modelId="{0C3945B5-DC42-4FC2-86FE-C1B1A89D421E}" type="parTrans" cxnId="{1C996074-274E-4C81-BB82-F8AEAF5930DC}">
      <dgm:prSet/>
      <dgm:spPr/>
      <dgm:t>
        <a:bodyPr/>
        <a:lstStyle/>
        <a:p>
          <a:endParaRPr lang="en-GB"/>
        </a:p>
      </dgm:t>
    </dgm:pt>
    <dgm:pt modelId="{5B8646DF-F775-45F0-94C3-BF7E2EC5FBDD}" type="sibTrans" cxnId="{1C996074-274E-4C81-BB82-F8AEAF5930DC}">
      <dgm:prSet/>
      <dgm:spPr/>
      <dgm:t>
        <a:bodyPr/>
        <a:lstStyle/>
        <a:p>
          <a:endParaRPr lang="en-GB"/>
        </a:p>
      </dgm:t>
    </dgm:pt>
    <dgm:pt modelId="{D358C299-CC4D-4A65-B624-F86CDF1AEDB9}">
      <dgm:prSet phldrT="[Text]"/>
      <dgm:spPr/>
      <dgm:t>
        <a:bodyPr/>
        <a:lstStyle/>
        <a:p>
          <a:endParaRPr lang="en-GB" dirty="0"/>
        </a:p>
      </dgm:t>
    </dgm:pt>
    <dgm:pt modelId="{37E55E12-08F1-4E7D-B0CC-A0685A63913A}" type="parTrans" cxnId="{E824F7BD-EB27-43AA-B716-7637B532687C}">
      <dgm:prSet/>
      <dgm:spPr/>
      <dgm:t>
        <a:bodyPr/>
        <a:lstStyle/>
        <a:p>
          <a:endParaRPr lang="en-GB"/>
        </a:p>
      </dgm:t>
    </dgm:pt>
    <dgm:pt modelId="{7DDB9FCB-2676-4745-AD30-EB3E1952F541}" type="sibTrans" cxnId="{E824F7BD-EB27-43AA-B716-7637B532687C}">
      <dgm:prSet/>
      <dgm:spPr/>
      <dgm:t>
        <a:bodyPr/>
        <a:lstStyle/>
        <a:p>
          <a:endParaRPr lang="en-GB"/>
        </a:p>
      </dgm:t>
    </dgm:pt>
    <dgm:pt modelId="{C3D27289-3AF7-419A-8570-B5E8B4680202}">
      <dgm:prSet phldrT="[Text]"/>
      <dgm:spPr/>
      <dgm:t>
        <a:bodyPr/>
        <a:lstStyle/>
        <a:p>
          <a:pPr>
            <a:buNone/>
          </a:pPr>
          <a:endParaRPr lang="en-GB" dirty="0"/>
        </a:p>
      </dgm:t>
    </dgm:pt>
    <dgm:pt modelId="{EF6C462B-2123-40C8-8470-FC923A59B3B2}" type="parTrans" cxnId="{2ADEFDD9-F3FE-45A5-96ED-5FF3F28B0EA8}">
      <dgm:prSet/>
      <dgm:spPr/>
      <dgm:t>
        <a:bodyPr/>
        <a:lstStyle/>
        <a:p>
          <a:endParaRPr lang="en-GB"/>
        </a:p>
      </dgm:t>
    </dgm:pt>
    <dgm:pt modelId="{471528E5-20C7-40D3-9339-6E4AD8D44755}" type="sibTrans" cxnId="{2ADEFDD9-F3FE-45A5-96ED-5FF3F28B0EA8}">
      <dgm:prSet/>
      <dgm:spPr/>
      <dgm:t>
        <a:bodyPr/>
        <a:lstStyle/>
        <a:p>
          <a:endParaRPr lang="en-GB"/>
        </a:p>
      </dgm:t>
    </dgm:pt>
    <dgm:pt modelId="{53842214-2C72-4433-BAFF-46C6087109BD}">
      <dgm:prSet phldrT="[Text]"/>
      <dgm:spPr/>
      <dgm:t>
        <a:bodyPr/>
        <a:lstStyle/>
        <a:p>
          <a:pPr>
            <a:buNone/>
          </a:pPr>
          <a:endParaRPr lang="en-GB" dirty="0"/>
        </a:p>
      </dgm:t>
    </dgm:pt>
    <dgm:pt modelId="{377598E4-9A10-434B-97C5-0A698D980C52}" type="parTrans" cxnId="{A3D5D25F-2604-4879-8BD3-2589CE675082}">
      <dgm:prSet/>
      <dgm:spPr/>
      <dgm:t>
        <a:bodyPr/>
        <a:lstStyle/>
        <a:p>
          <a:endParaRPr lang="en-GB"/>
        </a:p>
      </dgm:t>
    </dgm:pt>
    <dgm:pt modelId="{705B8BBD-8B4A-487B-801E-D99D3BBEAE80}" type="sibTrans" cxnId="{A3D5D25F-2604-4879-8BD3-2589CE675082}">
      <dgm:prSet/>
      <dgm:spPr/>
      <dgm:t>
        <a:bodyPr/>
        <a:lstStyle/>
        <a:p>
          <a:endParaRPr lang="en-GB"/>
        </a:p>
      </dgm:t>
    </dgm:pt>
    <dgm:pt modelId="{14473CF6-BDB1-41EA-B3FE-E201D6F694EC}">
      <dgm:prSet phldrT="[Text]"/>
      <dgm:spPr/>
      <dgm:t>
        <a:bodyPr/>
        <a:lstStyle/>
        <a:p>
          <a:pPr>
            <a:buNone/>
          </a:pPr>
          <a:endParaRPr lang="en-GB" dirty="0"/>
        </a:p>
      </dgm:t>
    </dgm:pt>
    <dgm:pt modelId="{1B5DE0E1-8AB1-438F-85F2-D94BF366C6F3}" type="parTrans" cxnId="{88B9E593-EE6B-4751-A7AE-091D9E0A96D4}">
      <dgm:prSet/>
      <dgm:spPr/>
      <dgm:t>
        <a:bodyPr/>
        <a:lstStyle/>
        <a:p>
          <a:endParaRPr lang="en-GB"/>
        </a:p>
      </dgm:t>
    </dgm:pt>
    <dgm:pt modelId="{DC7571B9-00A5-4530-A1B3-1779756C6AD3}" type="sibTrans" cxnId="{88B9E593-EE6B-4751-A7AE-091D9E0A96D4}">
      <dgm:prSet/>
      <dgm:spPr/>
      <dgm:t>
        <a:bodyPr/>
        <a:lstStyle/>
        <a:p>
          <a:endParaRPr lang="en-GB"/>
        </a:p>
      </dgm:t>
    </dgm:pt>
    <dgm:pt modelId="{BCF54B8B-65CC-4E49-BB72-BEF4230B5BCF}">
      <dgm:prSet phldrT="[Text]"/>
      <dgm:spPr/>
      <dgm:t>
        <a:bodyPr/>
        <a:lstStyle/>
        <a:p>
          <a:pPr>
            <a:buNone/>
          </a:pPr>
          <a:endParaRPr lang="en-GB" dirty="0"/>
        </a:p>
      </dgm:t>
    </dgm:pt>
    <dgm:pt modelId="{0E80265B-F727-48AF-B62E-E1EABA69E0E3}" type="parTrans" cxnId="{7701450A-9565-4EF4-A2CD-497676DF97BC}">
      <dgm:prSet/>
      <dgm:spPr/>
      <dgm:t>
        <a:bodyPr/>
        <a:lstStyle/>
        <a:p>
          <a:endParaRPr lang="en-GB"/>
        </a:p>
      </dgm:t>
    </dgm:pt>
    <dgm:pt modelId="{E9D8527E-E49E-441D-847E-00A3B1379461}" type="sibTrans" cxnId="{7701450A-9565-4EF4-A2CD-497676DF97BC}">
      <dgm:prSet/>
      <dgm:spPr/>
      <dgm:t>
        <a:bodyPr/>
        <a:lstStyle/>
        <a:p>
          <a:endParaRPr lang="en-GB"/>
        </a:p>
      </dgm:t>
    </dgm:pt>
    <dgm:pt modelId="{BE904748-9AFE-47C7-BC4D-0FDFD46EE705}">
      <dgm:prSet phldrT="[Text]"/>
      <dgm:spPr/>
      <dgm:t>
        <a:bodyPr/>
        <a:lstStyle/>
        <a:p>
          <a:pPr>
            <a:buNone/>
          </a:pPr>
          <a:endParaRPr lang="en-GB" dirty="0"/>
        </a:p>
      </dgm:t>
    </dgm:pt>
    <dgm:pt modelId="{ECCAE9B3-2CFC-4512-ACB3-1D3E021784F4}" type="parTrans" cxnId="{71E049B2-0650-476E-8E25-9ADB8BDB186F}">
      <dgm:prSet/>
      <dgm:spPr/>
      <dgm:t>
        <a:bodyPr/>
        <a:lstStyle/>
        <a:p>
          <a:endParaRPr lang="en-GB"/>
        </a:p>
      </dgm:t>
    </dgm:pt>
    <dgm:pt modelId="{2B667CFC-BDBE-4252-B8BA-9347656FCB7D}" type="sibTrans" cxnId="{71E049B2-0650-476E-8E25-9ADB8BDB186F}">
      <dgm:prSet/>
      <dgm:spPr/>
      <dgm:t>
        <a:bodyPr/>
        <a:lstStyle/>
        <a:p>
          <a:endParaRPr lang="en-GB"/>
        </a:p>
      </dgm:t>
    </dgm:pt>
    <dgm:pt modelId="{0DAE9AAC-FE17-423F-A0DE-E1D36F21E902}">
      <dgm:prSet phldrT="[Text]"/>
      <dgm:spPr/>
      <dgm:t>
        <a:bodyPr/>
        <a:lstStyle/>
        <a:p>
          <a:pPr>
            <a:buNone/>
          </a:pPr>
          <a:endParaRPr lang="en-GB" dirty="0"/>
        </a:p>
      </dgm:t>
    </dgm:pt>
    <dgm:pt modelId="{A7F7E38A-AB80-4872-BCCB-E7641AEB24B8}" type="parTrans" cxnId="{AC7A27F9-C9D7-4441-92C9-8E21CE91EE7C}">
      <dgm:prSet/>
      <dgm:spPr/>
      <dgm:t>
        <a:bodyPr/>
        <a:lstStyle/>
        <a:p>
          <a:endParaRPr lang="en-GB"/>
        </a:p>
      </dgm:t>
    </dgm:pt>
    <dgm:pt modelId="{BF36CE91-4EED-49BA-B4F7-F33140000121}" type="sibTrans" cxnId="{AC7A27F9-C9D7-4441-92C9-8E21CE91EE7C}">
      <dgm:prSet/>
      <dgm:spPr/>
      <dgm:t>
        <a:bodyPr/>
        <a:lstStyle/>
        <a:p>
          <a:endParaRPr lang="en-GB"/>
        </a:p>
      </dgm:t>
    </dgm:pt>
    <dgm:pt modelId="{4308B56A-7965-47F4-AC68-22EE9DD5A5EA}">
      <dgm:prSet phldrT="[Text]"/>
      <dgm:spPr/>
      <dgm:t>
        <a:bodyPr/>
        <a:lstStyle/>
        <a:p>
          <a:pPr>
            <a:buNone/>
          </a:pPr>
          <a:endParaRPr lang="en-GB" dirty="0"/>
        </a:p>
      </dgm:t>
    </dgm:pt>
    <dgm:pt modelId="{E2349DDF-39F0-41E3-A844-B42F32C0473A}" type="parTrans" cxnId="{50D4B065-6508-4A95-9E59-E68DE9713317}">
      <dgm:prSet/>
      <dgm:spPr/>
      <dgm:t>
        <a:bodyPr/>
        <a:lstStyle/>
        <a:p>
          <a:endParaRPr lang="en-GB"/>
        </a:p>
      </dgm:t>
    </dgm:pt>
    <dgm:pt modelId="{B6B3F139-7001-466B-B6AE-A02CB54E06B1}" type="sibTrans" cxnId="{50D4B065-6508-4A95-9E59-E68DE9713317}">
      <dgm:prSet/>
      <dgm:spPr/>
      <dgm:t>
        <a:bodyPr/>
        <a:lstStyle/>
        <a:p>
          <a:endParaRPr lang="en-GB"/>
        </a:p>
      </dgm:t>
    </dgm:pt>
    <dgm:pt modelId="{92103F03-1594-45A1-B803-EAB6985166EB}">
      <dgm:prSet phldrT="[Text]"/>
      <dgm:spPr/>
      <dgm:t>
        <a:bodyPr/>
        <a:lstStyle/>
        <a:p>
          <a:pPr>
            <a:buNone/>
          </a:pPr>
          <a:endParaRPr lang="en-GB" dirty="0"/>
        </a:p>
      </dgm:t>
    </dgm:pt>
    <dgm:pt modelId="{04B8945F-F875-4D30-B6F8-ABC9FA44B10B}" type="parTrans" cxnId="{D9002844-22CC-4D82-A06E-88386234242D}">
      <dgm:prSet/>
      <dgm:spPr/>
      <dgm:t>
        <a:bodyPr/>
        <a:lstStyle/>
        <a:p>
          <a:endParaRPr lang="en-GB"/>
        </a:p>
      </dgm:t>
    </dgm:pt>
    <dgm:pt modelId="{0B1C665A-228B-403A-B75C-378B8EBB6803}" type="sibTrans" cxnId="{D9002844-22CC-4D82-A06E-88386234242D}">
      <dgm:prSet/>
      <dgm:spPr/>
      <dgm:t>
        <a:bodyPr/>
        <a:lstStyle/>
        <a:p>
          <a:endParaRPr lang="en-GB"/>
        </a:p>
      </dgm:t>
    </dgm:pt>
    <dgm:pt modelId="{555D2CBB-7377-4FF5-83B4-D9E3BF9D8988}" type="pres">
      <dgm:prSet presAssocID="{A28F2372-2DEB-4CA1-AF5B-0AC6F5990BBB}" presName="Name0" presStyleCnt="0">
        <dgm:presLayoutVars>
          <dgm:dir/>
          <dgm:animLvl val="lvl"/>
          <dgm:resizeHandles val="exact"/>
        </dgm:presLayoutVars>
      </dgm:prSet>
      <dgm:spPr/>
    </dgm:pt>
    <dgm:pt modelId="{05DBACDC-BED6-413F-BE13-C6C206991E03}" type="pres">
      <dgm:prSet presAssocID="{10E9AE00-2F9D-4474-BEDE-9BF9D139BCBB}" presName="composite" presStyleCnt="0"/>
      <dgm:spPr/>
    </dgm:pt>
    <dgm:pt modelId="{F67A1323-2B9E-4EB0-A6E7-73A44FCF964D}" type="pres">
      <dgm:prSet presAssocID="{10E9AE00-2F9D-4474-BEDE-9BF9D139BCBB}" presName="parTx" presStyleLbl="alignNode1" presStyleIdx="0" presStyleCnt="3">
        <dgm:presLayoutVars>
          <dgm:chMax val="0"/>
          <dgm:chPref val="0"/>
          <dgm:bulletEnabled val="1"/>
        </dgm:presLayoutVars>
      </dgm:prSet>
      <dgm:spPr/>
    </dgm:pt>
    <dgm:pt modelId="{EBA36DF1-BE70-444C-ADCB-F419016DC83C}" type="pres">
      <dgm:prSet presAssocID="{10E9AE00-2F9D-4474-BEDE-9BF9D139BCBB}" presName="desTx" presStyleLbl="alignAccFollowNode1" presStyleIdx="0" presStyleCnt="3" custScaleY="100000">
        <dgm:presLayoutVars>
          <dgm:bulletEnabled val="1"/>
        </dgm:presLayoutVars>
      </dgm:prSet>
      <dgm:spPr/>
    </dgm:pt>
    <dgm:pt modelId="{C5E4D33C-8E7C-4E27-9CE1-38B37DBE96EE}" type="pres">
      <dgm:prSet presAssocID="{FD8B708E-BEF6-4390-90FF-5DEB22D656B0}" presName="space" presStyleCnt="0"/>
      <dgm:spPr/>
    </dgm:pt>
    <dgm:pt modelId="{0BBFDF9D-1863-4F03-A52B-0869F1CD29A1}" type="pres">
      <dgm:prSet presAssocID="{62BC6784-4FC6-4AED-A749-4A1203F483AB}" presName="composite" presStyleCnt="0"/>
      <dgm:spPr/>
    </dgm:pt>
    <dgm:pt modelId="{026BAC2F-4134-4222-9B95-A4779CB54138}" type="pres">
      <dgm:prSet presAssocID="{62BC6784-4FC6-4AED-A749-4A1203F483AB}" presName="parTx" presStyleLbl="alignNode1" presStyleIdx="1" presStyleCnt="3" custLinFactNeighborY="7861">
        <dgm:presLayoutVars>
          <dgm:chMax val="0"/>
          <dgm:chPref val="0"/>
          <dgm:bulletEnabled val="1"/>
        </dgm:presLayoutVars>
      </dgm:prSet>
      <dgm:spPr/>
    </dgm:pt>
    <dgm:pt modelId="{046F7C9C-0FEB-4611-AF56-F86399239635}" type="pres">
      <dgm:prSet presAssocID="{62BC6784-4FC6-4AED-A749-4A1203F483AB}" presName="desTx" presStyleLbl="alignAccFollowNode1" presStyleIdx="1" presStyleCnt="3">
        <dgm:presLayoutVars>
          <dgm:bulletEnabled val="1"/>
        </dgm:presLayoutVars>
      </dgm:prSet>
      <dgm:spPr/>
    </dgm:pt>
    <dgm:pt modelId="{1CCACB2A-EB78-4E8F-B13B-1D1DDD537FCE}" type="pres">
      <dgm:prSet presAssocID="{44BB1D70-B23F-44ED-AA43-DC6F1E342E48}" presName="space" presStyleCnt="0"/>
      <dgm:spPr/>
    </dgm:pt>
    <dgm:pt modelId="{68B9BEAE-5264-439D-9085-434DB153F734}" type="pres">
      <dgm:prSet presAssocID="{7AFB1208-4850-4446-B9F3-DDD61812E2CC}" presName="composite" presStyleCnt="0"/>
      <dgm:spPr/>
    </dgm:pt>
    <dgm:pt modelId="{31DEA41B-A4A7-43EE-A1AB-0A12065749B7}" type="pres">
      <dgm:prSet presAssocID="{7AFB1208-4850-4446-B9F3-DDD61812E2CC}" presName="parTx" presStyleLbl="alignNode1" presStyleIdx="2" presStyleCnt="3">
        <dgm:presLayoutVars>
          <dgm:chMax val="0"/>
          <dgm:chPref val="0"/>
          <dgm:bulletEnabled val="1"/>
        </dgm:presLayoutVars>
      </dgm:prSet>
      <dgm:spPr/>
    </dgm:pt>
    <dgm:pt modelId="{A16E47C5-E190-4574-A284-513A08CBC3A6}" type="pres">
      <dgm:prSet presAssocID="{7AFB1208-4850-4446-B9F3-DDD61812E2CC}" presName="desTx" presStyleLbl="alignAccFollowNode1" presStyleIdx="2" presStyleCnt="3">
        <dgm:presLayoutVars>
          <dgm:bulletEnabled val="1"/>
        </dgm:presLayoutVars>
      </dgm:prSet>
      <dgm:spPr/>
    </dgm:pt>
  </dgm:ptLst>
  <dgm:cxnLst>
    <dgm:cxn modelId="{AC5B7D03-6145-46E7-A9C1-AB205BFB37FF}" type="presOf" srcId="{C3D27289-3AF7-419A-8570-B5E8B4680202}" destId="{046F7C9C-0FEB-4611-AF56-F86399239635}" srcOrd="0" destOrd="1" presId="urn:microsoft.com/office/officeart/2005/8/layout/hList1"/>
    <dgm:cxn modelId="{7701450A-9565-4EF4-A2CD-497676DF97BC}" srcId="{62BC6784-4FC6-4AED-A749-4A1203F483AB}" destId="{BCF54B8B-65CC-4E49-BB72-BEF4230B5BCF}" srcOrd="4" destOrd="0" parTransId="{0E80265B-F727-48AF-B62E-E1EABA69E0E3}" sibTransId="{E9D8527E-E49E-441D-847E-00A3B1379461}"/>
    <dgm:cxn modelId="{0806061B-668C-4281-9066-E80B64FBE0F5}" srcId="{10E9AE00-2F9D-4474-BEDE-9BF9D139BCBB}" destId="{5B89D62E-B861-44C6-9563-68923F54B766}" srcOrd="3" destOrd="0" parTransId="{4A7DEC8A-0597-45C2-8E91-98AFC89C1BDA}" sibTransId="{C905C851-7B31-402C-ACAB-BEF697838D90}"/>
    <dgm:cxn modelId="{3E4A471B-5DAE-4AAC-861E-C829094B355C}" type="presOf" srcId="{53B5FACB-FEDC-45C4-A257-E13AF083A048}" destId="{EBA36DF1-BE70-444C-ADCB-F419016DC83C}" srcOrd="0" destOrd="5" presId="urn:microsoft.com/office/officeart/2005/8/layout/hList1"/>
    <dgm:cxn modelId="{AF9A5F1F-A968-4B23-B705-3282269047F9}" type="presOf" srcId="{D6AC7FC3-3F4C-45F4-822F-7545D3779850}" destId="{EBA36DF1-BE70-444C-ADCB-F419016DC83C}" srcOrd="0" destOrd="2" presId="urn:microsoft.com/office/officeart/2005/8/layout/hList1"/>
    <dgm:cxn modelId="{585FDC1F-5333-4E9E-9C43-96CD4B68FD1E}" type="presOf" srcId="{10E9AE00-2F9D-4474-BEDE-9BF9D139BCBB}" destId="{F67A1323-2B9E-4EB0-A6E7-73A44FCF964D}" srcOrd="0" destOrd="0" presId="urn:microsoft.com/office/officeart/2005/8/layout/hList1"/>
    <dgm:cxn modelId="{E2772327-3601-4F01-887B-678D3697DB8F}" type="presOf" srcId="{7AFB1208-4850-4446-B9F3-DDD61812E2CC}" destId="{31DEA41B-A4A7-43EE-A1AB-0A12065749B7}" srcOrd="0" destOrd="0" presId="urn:microsoft.com/office/officeart/2005/8/layout/hList1"/>
    <dgm:cxn modelId="{55BBD12B-A290-4A02-AEB8-AD633DBA18E6}" srcId="{A28F2372-2DEB-4CA1-AF5B-0AC6F5990BBB}" destId="{7AFB1208-4850-4446-B9F3-DDD61812E2CC}" srcOrd="2" destOrd="0" parTransId="{6010996F-517D-41EB-B9A5-9E139EE8AB92}" sibTransId="{360476EA-5220-4EE8-9ACA-0FF5D7CA9D0C}"/>
    <dgm:cxn modelId="{1F48302C-20AC-4609-937F-8E71410A398A}" type="presOf" srcId="{0DAE9AAC-FE17-423F-A0DE-E1D36F21E902}" destId="{046F7C9C-0FEB-4611-AF56-F86399239635}" srcOrd="0" destOrd="6" presId="urn:microsoft.com/office/officeart/2005/8/layout/hList1"/>
    <dgm:cxn modelId="{27E9823B-8825-4AF2-AB6F-95BD735F0CF6}" srcId="{A28F2372-2DEB-4CA1-AF5B-0AC6F5990BBB}" destId="{10E9AE00-2F9D-4474-BEDE-9BF9D139BCBB}" srcOrd="0" destOrd="0" parTransId="{CA1DC5C3-8AA2-4A46-BF7D-CED44FB3AF27}" sibTransId="{FD8B708E-BEF6-4390-90FF-5DEB22D656B0}"/>
    <dgm:cxn modelId="{A3D5D25F-2604-4879-8BD3-2589CE675082}" srcId="{62BC6784-4FC6-4AED-A749-4A1203F483AB}" destId="{53842214-2C72-4433-BAFF-46C6087109BD}" srcOrd="2" destOrd="0" parTransId="{377598E4-9A10-434B-97C5-0A698D980C52}" sibTransId="{705B8BBD-8B4A-487B-801E-D99D3BBEAE80}"/>
    <dgm:cxn modelId="{F0E9C343-AF09-466E-89FD-BD68DDCF4998}" srcId="{10E9AE00-2F9D-4474-BEDE-9BF9D139BCBB}" destId="{3496ED8B-5403-44FB-BA26-F41CB4E8FB4E}" srcOrd="0" destOrd="0" parTransId="{A3661ECF-DAC8-4D1C-9045-BE51E2D23B74}" sibTransId="{A0E94EFF-1E28-491B-8489-B70876B7DCDD}"/>
    <dgm:cxn modelId="{86D0CF63-4BC6-4E6E-87D6-9F4DC338F193}" type="presOf" srcId="{4308B56A-7965-47F4-AC68-22EE9DD5A5EA}" destId="{046F7C9C-0FEB-4611-AF56-F86399239635}" srcOrd="0" destOrd="7" presId="urn:microsoft.com/office/officeart/2005/8/layout/hList1"/>
    <dgm:cxn modelId="{D9002844-22CC-4D82-A06E-88386234242D}" srcId="{62BC6784-4FC6-4AED-A749-4A1203F483AB}" destId="{92103F03-1594-45A1-B803-EAB6985166EB}" srcOrd="8" destOrd="0" parTransId="{04B8945F-F875-4D30-B6F8-ABC9FA44B10B}" sibTransId="{0B1C665A-228B-403A-B75C-378B8EBB6803}"/>
    <dgm:cxn modelId="{50D4B065-6508-4A95-9E59-E68DE9713317}" srcId="{62BC6784-4FC6-4AED-A749-4A1203F483AB}" destId="{4308B56A-7965-47F4-AC68-22EE9DD5A5EA}" srcOrd="7" destOrd="0" parTransId="{E2349DDF-39F0-41E3-A844-B42F32C0473A}" sibTransId="{B6B3F139-7001-466B-B6AE-A02CB54E06B1}"/>
    <dgm:cxn modelId="{FC521868-414B-4623-BCD7-C62F03664190}" type="presOf" srcId="{50F16DF3-F3AD-4545-94C1-E5915475D068}" destId="{046F7C9C-0FEB-4611-AF56-F86399239635}" srcOrd="0" destOrd="9" presId="urn:microsoft.com/office/officeart/2005/8/layout/hList1"/>
    <dgm:cxn modelId="{70C92C4A-C043-4F3B-891B-41265C501657}" type="presOf" srcId="{53842214-2C72-4433-BAFF-46C6087109BD}" destId="{046F7C9C-0FEB-4611-AF56-F86399239635}" srcOrd="0" destOrd="2" presId="urn:microsoft.com/office/officeart/2005/8/layout/hList1"/>
    <dgm:cxn modelId="{FDB91C6D-F44A-4257-A92B-3F8552129A86}" type="presOf" srcId="{6D4D070B-F8D4-4925-9174-54140C3BBC91}" destId="{EBA36DF1-BE70-444C-ADCB-F419016DC83C}" srcOrd="0" destOrd="1" presId="urn:microsoft.com/office/officeart/2005/8/layout/hList1"/>
    <dgm:cxn modelId="{1B547F53-D089-4EDF-85EA-5B81C7391BCB}" srcId="{10E9AE00-2F9D-4474-BEDE-9BF9D139BCBB}" destId="{A4AB9F3A-6B17-4859-A385-0EC0308877A0}" srcOrd="4" destOrd="0" parTransId="{BE619AA2-4695-4A7C-8559-6DC37DACFDA3}" sibTransId="{6CFAB9C0-2808-4627-8802-B0C2806BCBBC}"/>
    <dgm:cxn modelId="{1C996074-274E-4C81-BB82-F8AEAF5930DC}" srcId="{10E9AE00-2F9D-4474-BEDE-9BF9D139BCBB}" destId="{53B5FACB-FEDC-45C4-A257-E13AF083A048}" srcOrd="5" destOrd="0" parTransId="{0C3945B5-DC42-4FC2-86FE-C1B1A89D421E}" sibTransId="{5B8646DF-F775-45F0-94C3-BF7E2EC5FBDD}"/>
    <dgm:cxn modelId="{802DE957-903B-4AA4-B94E-25BB5DB2DDE3}" type="presOf" srcId="{92103F03-1594-45A1-B803-EAB6985166EB}" destId="{046F7C9C-0FEB-4611-AF56-F86399239635}" srcOrd="0" destOrd="8" presId="urn:microsoft.com/office/officeart/2005/8/layout/hList1"/>
    <dgm:cxn modelId="{9CB36979-CC30-41FB-8590-9408352B9F8A}" type="presOf" srcId="{A28F2372-2DEB-4CA1-AF5B-0AC6F5990BBB}" destId="{555D2CBB-7377-4FF5-83B4-D9E3BF9D8988}" srcOrd="0" destOrd="0" presId="urn:microsoft.com/office/officeart/2005/8/layout/hList1"/>
    <dgm:cxn modelId="{CEC8D27A-4CA4-497C-BF80-AD6B4C8C2E48}" type="presOf" srcId="{DDE4C4FE-5D9F-4807-9381-1A67CED03DAD}" destId="{A16E47C5-E190-4574-A284-513A08CBC3A6}" srcOrd="0" destOrd="0" presId="urn:microsoft.com/office/officeart/2005/8/layout/hList1"/>
    <dgm:cxn modelId="{E5398882-AC9C-4712-8A25-374B4C264258}" srcId="{10E9AE00-2F9D-4474-BEDE-9BF9D139BCBB}" destId="{83421574-7A2D-4668-BFE1-83380F51A515}" srcOrd="7" destOrd="0" parTransId="{471FD70F-4FF1-4CF8-B9A7-6831E4F29C61}" sibTransId="{5B2D62BA-DE81-4F20-AE9C-16F357CA4919}"/>
    <dgm:cxn modelId="{88B9E593-EE6B-4751-A7AE-091D9E0A96D4}" srcId="{62BC6784-4FC6-4AED-A749-4A1203F483AB}" destId="{14473CF6-BDB1-41EA-B3FE-E201D6F694EC}" srcOrd="3" destOrd="0" parTransId="{1B5DE0E1-8AB1-438F-85F2-D94BF366C6F3}" sibTransId="{DC7571B9-00A5-4530-A1B3-1779756C6AD3}"/>
    <dgm:cxn modelId="{F7E4E396-42FA-4127-8FF8-85E993C1ABEE}" type="presOf" srcId="{62BC6784-4FC6-4AED-A749-4A1203F483AB}" destId="{026BAC2F-4134-4222-9B95-A4779CB54138}" srcOrd="0" destOrd="0" presId="urn:microsoft.com/office/officeart/2005/8/layout/hList1"/>
    <dgm:cxn modelId="{EFA50CA7-94CF-4197-8E92-250014FD800E}" type="presOf" srcId="{E5E887CF-CE64-4A9E-90B9-536892AFCD89}" destId="{046F7C9C-0FEB-4611-AF56-F86399239635}" srcOrd="0" destOrd="0" presId="urn:microsoft.com/office/officeart/2005/8/layout/hList1"/>
    <dgm:cxn modelId="{C508B9A9-F47F-4FAD-BD97-D02C220B8CF4}" srcId="{10E9AE00-2F9D-4474-BEDE-9BF9D139BCBB}" destId="{D6AC7FC3-3F4C-45F4-822F-7545D3779850}" srcOrd="2" destOrd="0" parTransId="{5EF8FBC2-6FB9-42BB-BB00-09CBE0DDC9C2}" sibTransId="{7AA42E87-BAF6-4B74-BC4B-11F3904F798F}"/>
    <dgm:cxn modelId="{D667A8B0-3007-4097-8A9B-D412868E048B}" type="presOf" srcId="{83421574-7A2D-4668-BFE1-83380F51A515}" destId="{EBA36DF1-BE70-444C-ADCB-F419016DC83C}" srcOrd="0" destOrd="7" presId="urn:microsoft.com/office/officeart/2005/8/layout/hList1"/>
    <dgm:cxn modelId="{71E049B2-0650-476E-8E25-9ADB8BDB186F}" srcId="{62BC6784-4FC6-4AED-A749-4A1203F483AB}" destId="{BE904748-9AFE-47C7-BC4D-0FDFD46EE705}" srcOrd="5" destOrd="0" parTransId="{ECCAE9B3-2CFC-4512-ACB3-1D3E021784F4}" sibTransId="{2B667CFC-BDBE-4252-B8BA-9347656FCB7D}"/>
    <dgm:cxn modelId="{08A659BA-E8D0-4814-87F1-CDDD14BBB4B7}" srcId="{10E9AE00-2F9D-4474-BEDE-9BF9D139BCBB}" destId="{6D4D070B-F8D4-4925-9174-54140C3BBC91}" srcOrd="1" destOrd="0" parTransId="{828E7D79-E258-4BF3-8D14-BA76966D4BD9}" sibTransId="{7819C6CC-EC58-4D46-B934-3EDBBAF4E691}"/>
    <dgm:cxn modelId="{1BFCABBA-109C-4B7B-9975-215A3DC4E8B7}" srcId="{7AFB1208-4850-4446-B9F3-DDD61812E2CC}" destId="{DDE4C4FE-5D9F-4807-9381-1A67CED03DAD}" srcOrd="0" destOrd="0" parTransId="{BCC02FAD-6BE8-4993-A7B0-1A983597EE84}" sibTransId="{73E6DF06-F745-4525-ABF7-E97F9D17C8ED}"/>
    <dgm:cxn modelId="{E824F7BD-EB27-43AA-B716-7637B532687C}" srcId="{10E9AE00-2F9D-4474-BEDE-9BF9D139BCBB}" destId="{D358C299-CC4D-4A65-B624-F86CDF1AEDB9}" srcOrd="6" destOrd="0" parTransId="{37E55E12-08F1-4E7D-B0CC-A0685A63913A}" sibTransId="{7DDB9FCB-2676-4745-AD30-EB3E1952F541}"/>
    <dgm:cxn modelId="{58C91CC0-92D6-4122-9F66-252D8C01650F}" type="presOf" srcId="{A4AB9F3A-6B17-4859-A385-0EC0308877A0}" destId="{EBA36DF1-BE70-444C-ADCB-F419016DC83C}" srcOrd="0" destOrd="4" presId="urn:microsoft.com/office/officeart/2005/8/layout/hList1"/>
    <dgm:cxn modelId="{A10B95C0-BAB0-4984-8E81-65219E2C7AFB}" type="presOf" srcId="{3496ED8B-5403-44FB-BA26-F41CB4E8FB4E}" destId="{EBA36DF1-BE70-444C-ADCB-F419016DC83C}" srcOrd="0" destOrd="0" presId="urn:microsoft.com/office/officeart/2005/8/layout/hList1"/>
    <dgm:cxn modelId="{D130D9C6-30EA-42F5-9C0F-7A5CC66AEB9E}" type="presOf" srcId="{14473CF6-BDB1-41EA-B3FE-E201D6F694EC}" destId="{046F7C9C-0FEB-4611-AF56-F86399239635}" srcOrd="0" destOrd="3" presId="urn:microsoft.com/office/officeart/2005/8/layout/hList1"/>
    <dgm:cxn modelId="{BD6AE0C7-1BAC-42C6-9755-5C41BE1F44CF}" srcId="{7AFB1208-4850-4446-B9F3-DDD61812E2CC}" destId="{59C918EB-3203-4112-8498-AC74FF9FB748}" srcOrd="1" destOrd="0" parTransId="{251CCB83-131C-46E9-A952-FEB08445935C}" sibTransId="{93BF4961-EB96-43C8-99F9-7E144A1E834F}"/>
    <dgm:cxn modelId="{713700D1-F3F8-490A-B5B4-561FD1C7E70A}" type="presOf" srcId="{59C918EB-3203-4112-8498-AC74FF9FB748}" destId="{A16E47C5-E190-4574-A284-513A08CBC3A6}" srcOrd="0" destOrd="1" presId="urn:microsoft.com/office/officeart/2005/8/layout/hList1"/>
    <dgm:cxn modelId="{2ADEFDD9-F3FE-45A5-96ED-5FF3F28B0EA8}" srcId="{62BC6784-4FC6-4AED-A749-4A1203F483AB}" destId="{C3D27289-3AF7-419A-8570-B5E8B4680202}" srcOrd="1" destOrd="0" parTransId="{EF6C462B-2123-40C8-8470-FC923A59B3B2}" sibTransId="{471528E5-20C7-40D3-9339-6E4AD8D44755}"/>
    <dgm:cxn modelId="{CF76D7E5-3BA1-4FE0-A493-08ADCB6AC15C}" type="presOf" srcId="{5B89D62E-B861-44C6-9563-68923F54B766}" destId="{EBA36DF1-BE70-444C-ADCB-F419016DC83C}" srcOrd="0" destOrd="3" presId="urn:microsoft.com/office/officeart/2005/8/layout/hList1"/>
    <dgm:cxn modelId="{70F962E6-891F-409A-A745-855DD65F2461}" srcId="{62BC6784-4FC6-4AED-A749-4A1203F483AB}" destId="{50F16DF3-F3AD-4545-94C1-E5915475D068}" srcOrd="9" destOrd="0" parTransId="{CF513EBB-9F67-4841-ABA7-014044096378}" sibTransId="{CBBC57A2-1FEB-4453-8386-B5245F2C79AC}"/>
    <dgm:cxn modelId="{CAC2FFEB-FB13-451F-8F4E-CF9E615AEF9B}" type="presOf" srcId="{BE904748-9AFE-47C7-BC4D-0FDFD46EE705}" destId="{046F7C9C-0FEB-4611-AF56-F86399239635}" srcOrd="0" destOrd="5" presId="urn:microsoft.com/office/officeart/2005/8/layout/hList1"/>
    <dgm:cxn modelId="{5380F2EE-BC46-4173-AD72-3E6BF7AE85BA}" srcId="{62BC6784-4FC6-4AED-A749-4A1203F483AB}" destId="{E5E887CF-CE64-4A9E-90B9-536892AFCD89}" srcOrd="0" destOrd="0" parTransId="{8E6DC753-67A4-4F21-946D-807CA775767F}" sibTransId="{4328FA19-E063-4B40-BCE9-318266B04B61}"/>
    <dgm:cxn modelId="{AC7A27F9-C9D7-4441-92C9-8E21CE91EE7C}" srcId="{62BC6784-4FC6-4AED-A749-4A1203F483AB}" destId="{0DAE9AAC-FE17-423F-A0DE-E1D36F21E902}" srcOrd="6" destOrd="0" parTransId="{A7F7E38A-AB80-4872-BCCB-E7641AEB24B8}" sibTransId="{BF36CE91-4EED-49BA-B4F7-F33140000121}"/>
    <dgm:cxn modelId="{024471F9-6D7F-4960-B6E3-366ABA5E24BB}" type="presOf" srcId="{D358C299-CC4D-4A65-B624-F86CDF1AEDB9}" destId="{EBA36DF1-BE70-444C-ADCB-F419016DC83C}" srcOrd="0" destOrd="6" presId="urn:microsoft.com/office/officeart/2005/8/layout/hList1"/>
    <dgm:cxn modelId="{AFB63DFE-A69A-4D07-8D0C-0FC8475389AA}" srcId="{A28F2372-2DEB-4CA1-AF5B-0AC6F5990BBB}" destId="{62BC6784-4FC6-4AED-A749-4A1203F483AB}" srcOrd="1" destOrd="0" parTransId="{0F875077-A900-4605-B75D-42DC18067D1A}" sibTransId="{44BB1D70-B23F-44ED-AA43-DC6F1E342E48}"/>
    <dgm:cxn modelId="{1635DDFE-6033-4FFC-9688-5BB63A1FA490}" type="presOf" srcId="{BCF54B8B-65CC-4E49-BB72-BEF4230B5BCF}" destId="{046F7C9C-0FEB-4611-AF56-F86399239635}" srcOrd="0" destOrd="4" presId="urn:microsoft.com/office/officeart/2005/8/layout/hList1"/>
    <dgm:cxn modelId="{C664C476-2AF4-4BB7-AB03-ACFC605B128A}" type="presParOf" srcId="{555D2CBB-7377-4FF5-83B4-D9E3BF9D8988}" destId="{05DBACDC-BED6-413F-BE13-C6C206991E03}" srcOrd="0" destOrd="0" presId="urn:microsoft.com/office/officeart/2005/8/layout/hList1"/>
    <dgm:cxn modelId="{D63FAB2A-6CC7-467F-86EA-FACA69E3AD06}" type="presParOf" srcId="{05DBACDC-BED6-413F-BE13-C6C206991E03}" destId="{F67A1323-2B9E-4EB0-A6E7-73A44FCF964D}" srcOrd="0" destOrd="0" presId="urn:microsoft.com/office/officeart/2005/8/layout/hList1"/>
    <dgm:cxn modelId="{731A56D1-8D7D-463A-A605-578D9B702AFD}" type="presParOf" srcId="{05DBACDC-BED6-413F-BE13-C6C206991E03}" destId="{EBA36DF1-BE70-444C-ADCB-F419016DC83C}" srcOrd="1" destOrd="0" presId="urn:microsoft.com/office/officeart/2005/8/layout/hList1"/>
    <dgm:cxn modelId="{EC1CF067-3F2F-4E57-B26C-755253CC2DB4}" type="presParOf" srcId="{555D2CBB-7377-4FF5-83B4-D9E3BF9D8988}" destId="{C5E4D33C-8E7C-4E27-9CE1-38B37DBE96EE}" srcOrd="1" destOrd="0" presId="urn:microsoft.com/office/officeart/2005/8/layout/hList1"/>
    <dgm:cxn modelId="{A58E7C14-AA21-43EB-9784-D1306E356411}" type="presParOf" srcId="{555D2CBB-7377-4FF5-83B4-D9E3BF9D8988}" destId="{0BBFDF9D-1863-4F03-A52B-0869F1CD29A1}" srcOrd="2" destOrd="0" presId="urn:microsoft.com/office/officeart/2005/8/layout/hList1"/>
    <dgm:cxn modelId="{D06D414F-98F6-43E9-9E07-B2E2A9F9C8A7}" type="presParOf" srcId="{0BBFDF9D-1863-4F03-A52B-0869F1CD29A1}" destId="{026BAC2F-4134-4222-9B95-A4779CB54138}" srcOrd="0" destOrd="0" presId="urn:microsoft.com/office/officeart/2005/8/layout/hList1"/>
    <dgm:cxn modelId="{FECF8E55-28BD-4732-B221-095C513C053A}" type="presParOf" srcId="{0BBFDF9D-1863-4F03-A52B-0869F1CD29A1}" destId="{046F7C9C-0FEB-4611-AF56-F86399239635}" srcOrd="1" destOrd="0" presId="urn:microsoft.com/office/officeart/2005/8/layout/hList1"/>
    <dgm:cxn modelId="{99C53531-0C01-4764-91B9-6E68B677D345}" type="presParOf" srcId="{555D2CBB-7377-4FF5-83B4-D9E3BF9D8988}" destId="{1CCACB2A-EB78-4E8F-B13B-1D1DDD537FCE}" srcOrd="3" destOrd="0" presId="urn:microsoft.com/office/officeart/2005/8/layout/hList1"/>
    <dgm:cxn modelId="{42DF92A1-F790-4984-84C2-936C5A5D6901}" type="presParOf" srcId="{555D2CBB-7377-4FF5-83B4-D9E3BF9D8988}" destId="{68B9BEAE-5264-439D-9085-434DB153F734}" srcOrd="4" destOrd="0" presId="urn:microsoft.com/office/officeart/2005/8/layout/hList1"/>
    <dgm:cxn modelId="{CD4FEBF5-F5E7-494A-B0E2-0FAD580EA791}" type="presParOf" srcId="{68B9BEAE-5264-439D-9085-434DB153F734}" destId="{31DEA41B-A4A7-43EE-A1AB-0A12065749B7}" srcOrd="0" destOrd="0" presId="urn:microsoft.com/office/officeart/2005/8/layout/hList1"/>
    <dgm:cxn modelId="{E9D4876A-B79B-4B59-B6CB-8D9DDE78C7DA}" type="presParOf" srcId="{68B9BEAE-5264-439D-9085-434DB153F734}" destId="{A16E47C5-E190-4574-A284-513A08CBC3A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6D650-C501-4811-A34D-BFCA84015985}">
      <dsp:nvSpPr>
        <dsp:cNvPr id="0" name=""/>
        <dsp:cNvSpPr/>
      </dsp:nvSpPr>
      <dsp:spPr>
        <a:xfrm>
          <a:off x="0" y="0"/>
          <a:ext cx="9618133"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929B46-046D-4F33-B99C-7A7290565E7E}">
      <dsp:nvSpPr>
        <dsp:cNvPr id="0" name=""/>
        <dsp:cNvSpPr/>
      </dsp:nvSpPr>
      <dsp:spPr>
        <a:xfrm>
          <a:off x="0" y="0"/>
          <a:ext cx="1923626" cy="40934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t" anchorCtr="0">
          <a:noAutofit/>
        </a:bodyPr>
        <a:lstStyle/>
        <a:p>
          <a:pPr marL="0" lvl="0" indent="0" algn="l" defTabSz="1733550">
            <a:lnSpc>
              <a:spcPct val="90000"/>
            </a:lnSpc>
            <a:spcBef>
              <a:spcPct val="0"/>
            </a:spcBef>
            <a:spcAft>
              <a:spcPct val="35000"/>
            </a:spcAft>
            <a:buNone/>
          </a:pPr>
          <a:r>
            <a:rPr lang="en-GB" sz="3900" kern="1200">
              <a:solidFill>
                <a:srgbClr val="002060"/>
              </a:solidFill>
            </a:rPr>
            <a:t>Bible study will benefit you by:-</a:t>
          </a:r>
          <a:endParaRPr lang="en-US" sz="3900" kern="1200">
            <a:solidFill>
              <a:srgbClr val="002060"/>
            </a:solidFill>
          </a:endParaRPr>
        </a:p>
      </dsp:txBody>
      <dsp:txXfrm>
        <a:off x="0" y="0"/>
        <a:ext cx="1923626" cy="4093482"/>
      </dsp:txXfrm>
    </dsp:sp>
    <dsp:sp modelId="{BBB286A2-8F19-4CA3-8592-ED5F8A9939C9}">
      <dsp:nvSpPr>
        <dsp:cNvPr id="0" name=""/>
        <dsp:cNvSpPr/>
      </dsp:nvSpPr>
      <dsp:spPr>
        <a:xfrm>
          <a:off x="2067898" y="27633"/>
          <a:ext cx="7550234" cy="55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solidFill>
                <a:srgbClr val="002060"/>
              </a:solidFill>
            </a:rPr>
            <a:t>Keeping you from sinning </a:t>
          </a:r>
          <a:r>
            <a:rPr lang="en-GB" sz="2500" kern="1200" dirty="0" err="1">
              <a:solidFill>
                <a:srgbClr val="002060"/>
              </a:solidFill>
            </a:rPr>
            <a:t>Psm</a:t>
          </a:r>
          <a:r>
            <a:rPr lang="en-GB" sz="2500" kern="1200" dirty="0">
              <a:solidFill>
                <a:srgbClr val="002060"/>
              </a:solidFill>
            </a:rPr>
            <a:t> 119:11</a:t>
          </a:r>
          <a:endParaRPr lang="en-US" sz="2500" kern="1200" dirty="0">
            <a:solidFill>
              <a:srgbClr val="002060"/>
            </a:solidFill>
          </a:endParaRPr>
        </a:p>
      </dsp:txBody>
      <dsp:txXfrm>
        <a:off x="2067898" y="27633"/>
        <a:ext cx="7550234" cy="552660"/>
      </dsp:txXfrm>
    </dsp:sp>
    <dsp:sp modelId="{5282AFB6-4EFF-4A25-9C13-081CB97FB3BA}">
      <dsp:nvSpPr>
        <dsp:cNvPr id="0" name=""/>
        <dsp:cNvSpPr/>
      </dsp:nvSpPr>
      <dsp:spPr>
        <a:xfrm>
          <a:off x="1923626" y="580293"/>
          <a:ext cx="7694506"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BB0C58-E066-4E83-9988-EB0CEFF6DD0F}">
      <dsp:nvSpPr>
        <dsp:cNvPr id="0" name=""/>
        <dsp:cNvSpPr/>
      </dsp:nvSpPr>
      <dsp:spPr>
        <a:xfrm>
          <a:off x="2067898" y="607926"/>
          <a:ext cx="7550234" cy="55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solidFill>
                <a:srgbClr val="002060"/>
              </a:solidFill>
            </a:rPr>
            <a:t>Protects against false doctrine Acts 20:29-32</a:t>
          </a:r>
          <a:endParaRPr lang="en-US" sz="2500" kern="1200">
            <a:solidFill>
              <a:srgbClr val="002060"/>
            </a:solidFill>
          </a:endParaRPr>
        </a:p>
      </dsp:txBody>
      <dsp:txXfrm>
        <a:off x="2067898" y="607926"/>
        <a:ext cx="7550234" cy="552660"/>
      </dsp:txXfrm>
    </dsp:sp>
    <dsp:sp modelId="{F8A65B36-8686-4826-96C1-06EFDD81025B}">
      <dsp:nvSpPr>
        <dsp:cNvPr id="0" name=""/>
        <dsp:cNvSpPr/>
      </dsp:nvSpPr>
      <dsp:spPr>
        <a:xfrm>
          <a:off x="1923626" y="1160586"/>
          <a:ext cx="7694506"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1A8C6D-A51B-4DD2-A043-1EAC7543889E}">
      <dsp:nvSpPr>
        <dsp:cNvPr id="0" name=""/>
        <dsp:cNvSpPr/>
      </dsp:nvSpPr>
      <dsp:spPr>
        <a:xfrm>
          <a:off x="2067898" y="1188219"/>
          <a:ext cx="7550234" cy="55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dirty="0">
              <a:solidFill>
                <a:srgbClr val="002060"/>
              </a:solidFill>
            </a:rPr>
            <a:t>Gives peace </a:t>
          </a:r>
          <a:r>
            <a:rPr lang="en-GB" sz="2500" kern="1200" dirty="0" err="1">
              <a:solidFill>
                <a:srgbClr val="002060"/>
              </a:solidFill>
            </a:rPr>
            <a:t>Psm</a:t>
          </a:r>
          <a:r>
            <a:rPr lang="en-GB" sz="2500" kern="1200" dirty="0">
              <a:solidFill>
                <a:srgbClr val="002060"/>
              </a:solidFill>
            </a:rPr>
            <a:t> 85:8</a:t>
          </a:r>
          <a:endParaRPr lang="en-US" sz="2500" kern="1200" dirty="0">
            <a:solidFill>
              <a:srgbClr val="002060"/>
            </a:solidFill>
          </a:endParaRPr>
        </a:p>
      </dsp:txBody>
      <dsp:txXfrm>
        <a:off x="2067898" y="1188219"/>
        <a:ext cx="7550234" cy="552660"/>
      </dsp:txXfrm>
    </dsp:sp>
    <dsp:sp modelId="{9BC345F1-E558-4162-8C26-2E45E2AE05D2}">
      <dsp:nvSpPr>
        <dsp:cNvPr id="0" name=""/>
        <dsp:cNvSpPr/>
      </dsp:nvSpPr>
      <dsp:spPr>
        <a:xfrm>
          <a:off x="1923626" y="1740879"/>
          <a:ext cx="7694506"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AEAB0A-AF6C-4CAC-B8EB-C6168BCDDA07}">
      <dsp:nvSpPr>
        <dsp:cNvPr id="0" name=""/>
        <dsp:cNvSpPr/>
      </dsp:nvSpPr>
      <dsp:spPr>
        <a:xfrm>
          <a:off x="2067898" y="1768512"/>
          <a:ext cx="7550234" cy="55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solidFill>
                <a:srgbClr val="002060"/>
              </a:solidFill>
            </a:rPr>
            <a:t>You will continue in the faith 1 John 2:24</a:t>
          </a:r>
          <a:endParaRPr lang="en-US" sz="2500" kern="1200">
            <a:solidFill>
              <a:srgbClr val="002060"/>
            </a:solidFill>
          </a:endParaRPr>
        </a:p>
      </dsp:txBody>
      <dsp:txXfrm>
        <a:off x="2067898" y="1768512"/>
        <a:ext cx="7550234" cy="552660"/>
      </dsp:txXfrm>
    </dsp:sp>
    <dsp:sp modelId="{D3FBF708-9F3E-43CC-944E-D844265E83EF}">
      <dsp:nvSpPr>
        <dsp:cNvPr id="0" name=""/>
        <dsp:cNvSpPr/>
      </dsp:nvSpPr>
      <dsp:spPr>
        <a:xfrm>
          <a:off x="1923626" y="2321172"/>
          <a:ext cx="7694506"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3016ED-B2A8-498C-9A6C-923550741843}">
      <dsp:nvSpPr>
        <dsp:cNvPr id="0" name=""/>
        <dsp:cNvSpPr/>
      </dsp:nvSpPr>
      <dsp:spPr>
        <a:xfrm>
          <a:off x="2067898" y="2348805"/>
          <a:ext cx="7550234" cy="55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solidFill>
                <a:srgbClr val="002060"/>
              </a:solidFill>
            </a:rPr>
            <a:t>Enables and a source of answered prayer John 15:7</a:t>
          </a:r>
          <a:endParaRPr lang="en-US" sz="2500" kern="1200">
            <a:solidFill>
              <a:srgbClr val="002060"/>
            </a:solidFill>
          </a:endParaRPr>
        </a:p>
      </dsp:txBody>
      <dsp:txXfrm>
        <a:off x="2067898" y="2348805"/>
        <a:ext cx="7550234" cy="552660"/>
      </dsp:txXfrm>
    </dsp:sp>
    <dsp:sp modelId="{9D1455C4-609D-4D4E-A413-8327FDBFBA09}">
      <dsp:nvSpPr>
        <dsp:cNvPr id="0" name=""/>
        <dsp:cNvSpPr/>
      </dsp:nvSpPr>
      <dsp:spPr>
        <a:xfrm>
          <a:off x="1923626" y="2901465"/>
          <a:ext cx="7694506"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6A8F13-50CC-4362-B7E5-3E5778D0407F}">
      <dsp:nvSpPr>
        <dsp:cNvPr id="0" name=""/>
        <dsp:cNvSpPr/>
      </dsp:nvSpPr>
      <dsp:spPr>
        <a:xfrm>
          <a:off x="2067898" y="2929098"/>
          <a:ext cx="7550234" cy="55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solidFill>
                <a:srgbClr val="002060"/>
              </a:solidFill>
            </a:rPr>
            <a:t>Gives wisdom Psm 119:98 &amp; 100, 130</a:t>
          </a:r>
          <a:endParaRPr lang="en-US" sz="2500" kern="1200">
            <a:solidFill>
              <a:srgbClr val="002060"/>
            </a:solidFill>
          </a:endParaRPr>
        </a:p>
      </dsp:txBody>
      <dsp:txXfrm>
        <a:off x="2067898" y="2929098"/>
        <a:ext cx="7550234" cy="552660"/>
      </dsp:txXfrm>
    </dsp:sp>
    <dsp:sp modelId="{F9B76533-1C10-44CA-9CD9-309E4661AB58}">
      <dsp:nvSpPr>
        <dsp:cNvPr id="0" name=""/>
        <dsp:cNvSpPr/>
      </dsp:nvSpPr>
      <dsp:spPr>
        <a:xfrm>
          <a:off x="1923626" y="3481758"/>
          <a:ext cx="7694506"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A043B0-287D-4E68-9A28-CEA33AF166CC}">
      <dsp:nvSpPr>
        <dsp:cNvPr id="0" name=""/>
        <dsp:cNvSpPr/>
      </dsp:nvSpPr>
      <dsp:spPr>
        <a:xfrm>
          <a:off x="2067898" y="3509391"/>
          <a:ext cx="7550234" cy="552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GB" sz="2500" kern="1200">
              <a:solidFill>
                <a:srgbClr val="002060"/>
              </a:solidFill>
            </a:rPr>
            <a:t>Makes one complete 2 Tim3:16,17 </a:t>
          </a:r>
          <a:endParaRPr lang="en-US" sz="2500" kern="1200">
            <a:solidFill>
              <a:srgbClr val="002060"/>
            </a:solidFill>
          </a:endParaRPr>
        </a:p>
      </dsp:txBody>
      <dsp:txXfrm>
        <a:off x="2067898" y="3509391"/>
        <a:ext cx="7550234" cy="552660"/>
      </dsp:txXfrm>
    </dsp:sp>
    <dsp:sp modelId="{01588147-7887-46AA-B907-8494386D2783}">
      <dsp:nvSpPr>
        <dsp:cNvPr id="0" name=""/>
        <dsp:cNvSpPr/>
      </dsp:nvSpPr>
      <dsp:spPr>
        <a:xfrm>
          <a:off x="1923626" y="4062051"/>
          <a:ext cx="7694506" cy="0"/>
        </a:xfrm>
        <a:prstGeom prst="line">
          <a:avLst/>
        </a:prstGeom>
        <a:solidFill>
          <a:schemeClr val="accent2">
            <a:hueOff val="0"/>
            <a:satOff val="0"/>
            <a:lumOff val="0"/>
            <a:alphaOff val="0"/>
          </a:schemeClr>
        </a:solidFill>
        <a:ln w="19050" cap="rnd"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078569-2AB2-4E40-B47E-CEA7B3DE8CEC}">
      <dsp:nvSpPr>
        <dsp:cNvPr id="0" name=""/>
        <dsp:cNvSpPr/>
      </dsp:nvSpPr>
      <dsp:spPr>
        <a:xfrm>
          <a:off x="2181" y="83419"/>
          <a:ext cx="1462653" cy="58427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Comic Sans MS" panose="030F0702030302020204" pitchFamily="66" charset="0"/>
            </a:rPr>
            <a:t>Heathen Customs</a:t>
          </a:r>
        </a:p>
      </dsp:txBody>
      <dsp:txXfrm>
        <a:off x="2181" y="83419"/>
        <a:ext cx="1462653" cy="584278"/>
      </dsp:txXfrm>
    </dsp:sp>
    <dsp:sp modelId="{6E887073-2EB5-414D-B3E2-64AEB2FBBC1B}">
      <dsp:nvSpPr>
        <dsp:cNvPr id="0" name=""/>
        <dsp:cNvSpPr/>
      </dsp:nvSpPr>
      <dsp:spPr>
        <a:xfrm>
          <a:off x="4931" y="539998"/>
          <a:ext cx="1462653" cy="21012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146ED8-5438-433D-B09C-2A487ED5D1EC}">
      <dsp:nvSpPr>
        <dsp:cNvPr id="0" name=""/>
        <dsp:cNvSpPr/>
      </dsp:nvSpPr>
      <dsp:spPr>
        <a:xfrm>
          <a:off x="1669606" y="97923"/>
          <a:ext cx="1462653" cy="52626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Comic Sans MS" panose="030F0702030302020204" pitchFamily="66" charset="0"/>
            </a:rPr>
            <a:t>Heathen </a:t>
          </a:r>
          <a:r>
            <a:rPr lang="en-GB" sz="1200" b="1" kern="1200" dirty="0" err="1">
              <a:latin typeface="Comic Sans MS" panose="030F0702030302020204" pitchFamily="66" charset="0"/>
            </a:rPr>
            <a:t>Philosphy</a:t>
          </a:r>
          <a:endParaRPr lang="en-GB" sz="1200" b="1" kern="1200" dirty="0">
            <a:latin typeface="Comic Sans MS" panose="030F0702030302020204" pitchFamily="66" charset="0"/>
          </a:endParaRPr>
        </a:p>
      </dsp:txBody>
      <dsp:txXfrm>
        <a:off x="1669606" y="97923"/>
        <a:ext cx="1462653" cy="526262"/>
      </dsp:txXfrm>
    </dsp:sp>
    <dsp:sp modelId="{46CE2EA6-5B32-47EE-B888-646F70A29225}">
      <dsp:nvSpPr>
        <dsp:cNvPr id="0" name=""/>
        <dsp:cNvSpPr/>
      </dsp:nvSpPr>
      <dsp:spPr>
        <a:xfrm>
          <a:off x="1672356" y="525494"/>
          <a:ext cx="1462653" cy="21012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006" tIns="48006" rIns="64008" bIns="72009" numCol="1" spcCol="1270" anchor="t" anchorCtr="0">
          <a:noAutofit/>
        </a:bodyPr>
        <a:lstStyle/>
        <a:p>
          <a:pPr marL="57150" lvl="1" indent="-57150" algn="l" defTabSz="400050">
            <a:lnSpc>
              <a:spcPct val="90000"/>
            </a:lnSpc>
            <a:spcBef>
              <a:spcPct val="0"/>
            </a:spcBef>
            <a:spcAft>
              <a:spcPct val="15000"/>
            </a:spcAft>
            <a:buChar char="•"/>
          </a:pPr>
          <a:endParaRPr lang="en-GB" sz="900" kern="1200" dirty="0">
            <a:latin typeface="Comic Sans MS" panose="030F0702030302020204" pitchFamily="66" charset="0"/>
          </a:endParaRPr>
        </a:p>
        <a:p>
          <a:pPr marL="57150" lvl="1" indent="-57150" algn="l" defTabSz="400050">
            <a:lnSpc>
              <a:spcPct val="90000"/>
            </a:lnSpc>
            <a:spcBef>
              <a:spcPct val="0"/>
            </a:spcBef>
            <a:spcAft>
              <a:spcPct val="15000"/>
            </a:spcAft>
            <a:buFontTx/>
            <a:buNone/>
          </a:pPr>
          <a:r>
            <a:rPr lang="en-GB" sz="900" kern="1200" dirty="0">
              <a:latin typeface="Comic Sans MS" panose="030F0702030302020204" pitchFamily="66" charset="0"/>
            </a:rPr>
            <a:t>Judged Ch 2</a:t>
          </a:r>
        </a:p>
        <a:p>
          <a:pPr marL="57150" lvl="1" indent="-57150" algn="l" defTabSz="400050">
            <a:lnSpc>
              <a:spcPct val="90000"/>
            </a:lnSpc>
            <a:spcBef>
              <a:spcPct val="0"/>
            </a:spcBef>
            <a:spcAft>
              <a:spcPct val="15000"/>
            </a:spcAft>
            <a:buFontTx/>
            <a:buNone/>
          </a:pPr>
          <a:r>
            <a:rPr lang="en-GB" sz="900" kern="1200" dirty="0">
              <a:latin typeface="Comic Sans MS" panose="030F0702030302020204" pitchFamily="66" charset="0"/>
            </a:rPr>
            <a:t>1) Heathens unable to tell dreams</a:t>
          </a:r>
        </a:p>
        <a:p>
          <a:pPr marL="57150" lvl="1" indent="-57150" algn="l" defTabSz="400050">
            <a:lnSpc>
              <a:spcPct val="90000"/>
            </a:lnSpc>
            <a:spcBef>
              <a:spcPct val="0"/>
            </a:spcBef>
            <a:spcAft>
              <a:spcPct val="15000"/>
            </a:spcAft>
            <a:buFontTx/>
            <a:buNone/>
          </a:pPr>
          <a:r>
            <a:rPr lang="en-GB" sz="900" kern="1200" dirty="0">
              <a:latin typeface="Comic Sans MS" panose="030F0702030302020204" pitchFamily="66" charset="0"/>
            </a:rPr>
            <a:t>2) The true interpretation the end of the Gentile world to the end of the age</a:t>
          </a:r>
        </a:p>
        <a:p>
          <a:pPr marL="57150" lvl="1" indent="-57150" algn="l" defTabSz="400050">
            <a:lnSpc>
              <a:spcPct val="90000"/>
            </a:lnSpc>
            <a:spcBef>
              <a:spcPct val="0"/>
            </a:spcBef>
            <a:spcAft>
              <a:spcPct val="15000"/>
            </a:spcAft>
            <a:buFontTx/>
            <a:buNone/>
          </a:pPr>
          <a:r>
            <a:rPr lang="en-GB" sz="900" kern="1200" dirty="0">
              <a:latin typeface="Comic Sans MS" panose="030F0702030302020204" pitchFamily="66" charset="0"/>
            </a:rPr>
            <a:t>3) Note the stone 2: 34,35 crushes  the image and then God’s kingdom is set up</a:t>
          </a:r>
        </a:p>
      </dsp:txBody>
      <dsp:txXfrm>
        <a:off x="1672356" y="525494"/>
        <a:ext cx="1462653" cy="2101247"/>
      </dsp:txXfrm>
    </dsp:sp>
    <dsp:sp modelId="{B5D2C145-85A9-4328-920A-BF7AAC47EB72}">
      <dsp:nvSpPr>
        <dsp:cNvPr id="0" name=""/>
        <dsp:cNvSpPr/>
      </dsp:nvSpPr>
      <dsp:spPr>
        <a:xfrm>
          <a:off x="3337031" y="85002"/>
          <a:ext cx="1462653" cy="52554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Comic Sans MS" panose="030F0702030302020204" pitchFamily="66" charset="0"/>
            </a:rPr>
            <a:t>Heathen Pride</a:t>
          </a:r>
        </a:p>
      </dsp:txBody>
      <dsp:txXfrm>
        <a:off x="3337031" y="85002"/>
        <a:ext cx="1462653" cy="525540"/>
      </dsp:txXfrm>
    </dsp:sp>
    <dsp:sp modelId="{82CF8C14-85E5-49B4-BAC3-2B5BE1FF33F1}">
      <dsp:nvSpPr>
        <dsp:cNvPr id="0" name=""/>
        <dsp:cNvSpPr/>
      </dsp:nvSpPr>
      <dsp:spPr>
        <a:xfrm>
          <a:off x="3348315" y="486009"/>
          <a:ext cx="1445584" cy="2153652"/>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FontTx/>
            <a:buNone/>
          </a:pPr>
          <a:endParaRPr lang="en-GB" sz="1200" kern="1200" dirty="0"/>
        </a:p>
      </dsp:txBody>
      <dsp:txXfrm>
        <a:off x="3348315" y="486009"/>
        <a:ext cx="1445584" cy="2153652"/>
      </dsp:txXfrm>
    </dsp:sp>
    <dsp:sp modelId="{9E8B8843-28E1-45E5-A46D-96F31C7E9367}">
      <dsp:nvSpPr>
        <dsp:cNvPr id="0" name=""/>
        <dsp:cNvSpPr/>
      </dsp:nvSpPr>
      <dsp:spPr>
        <a:xfrm>
          <a:off x="5007205" y="134728"/>
          <a:ext cx="1462653"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Comic Sans MS" panose="030F0702030302020204" pitchFamily="66" charset="0"/>
            </a:rPr>
            <a:t>Heathen Impiety</a:t>
          </a:r>
        </a:p>
      </dsp:txBody>
      <dsp:txXfrm>
        <a:off x="5007205" y="134728"/>
        <a:ext cx="1462653" cy="345600"/>
      </dsp:txXfrm>
    </dsp:sp>
    <dsp:sp modelId="{8FA36BF2-5085-4151-8AE6-FE0306FEB59A}">
      <dsp:nvSpPr>
        <dsp:cNvPr id="0" name=""/>
        <dsp:cNvSpPr/>
      </dsp:nvSpPr>
      <dsp:spPr>
        <a:xfrm>
          <a:off x="5007205" y="480328"/>
          <a:ext cx="1462653" cy="21012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endParaRPr lang="en-GB" sz="1200" kern="1200" dirty="0"/>
        </a:p>
        <a:p>
          <a:pPr marL="114300" lvl="1" indent="-114300" algn="l" defTabSz="533400">
            <a:lnSpc>
              <a:spcPct val="90000"/>
            </a:lnSpc>
            <a:spcBef>
              <a:spcPct val="0"/>
            </a:spcBef>
            <a:spcAft>
              <a:spcPct val="15000"/>
            </a:spcAft>
            <a:buChar char="•"/>
          </a:pPr>
          <a:endParaRPr lang="en-GB" sz="1200" kern="1200" dirty="0"/>
        </a:p>
        <a:p>
          <a:pPr marL="114300" lvl="1" indent="-114300" algn="l" defTabSz="533400">
            <a:lnSpc>
              <a:spcPct val="90000"/>
            </a:lnSpc>
            <a:spcBef>
              <a:spcPct val="0"/>
            </a:spcBef>
            <a:spcAft>
              <a:spcPct val="15000"/>
            </a:spcAft>
            <a:buChar char="•"/>
          </a:pPr>
          <a:endParaRPr lang="en-GB" sz="1200" kern="1200" dirty="0"/>
        </a:p>
      </dsp:txBody>
      <dsp:txXfrm>
        <a:off x="5007205" y="480328"/>
        <a:ext cx="1462653" cy="2101247"/>
      </dsp:txXfrm>
    </dsp:sp>
    <dsp:sp modelId="{F4FE8D6F-03C3-4257-978F-93B0B2CC4801}">
      <dsp:nvSpPr>
        <dsp:cNvPr id="0" name=""/>
        <dsp:cNvSpPr/>
      </dsp:nvSpPr>
      <dsp:spPr>
        <a:xfrm>
          <a:off x="6674630" y="134728"/>
          <a:ext cx="1462653"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GB" sz="1200" b="1" kern="1200" dirty="0">
              <a:latin typeface="Comic Sans MS" panose="030F0702030302020204" pitchFamily="66" charset="0"/>
            </a:rPr>
            <a:t>Heathen Persecutors</a:t>
          </a:r>
        </a:p>
      </dsp:txBody>
      <dsp:txXfrm>
        <a:off x="6674630" y="134728"/>
        <a:ext cx="1462653" cy="345600"/>
      </dsp:txXfrm>
    </dsp:sp>
    <dsp:sp modelId="{7B44D673-4303-4C9D-883A-9D598AC7FDA2}">
      <dsp:nvSpPr>
        <dsp:cNvPr id="0" name=""/>
        <dsp:cNvSpPr/>
      </dsp:nvSpPr>
      <dsp:spPr>
        <a:xfrm>
          <a:off x="6674630" y="480328"/>
          <a:ext cx="1462653" cy="21012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6BAC2F-4134-4222-9B95-A4779CB54138}">
      <dsp:nvSpPr>
        <dsp:cNvPr id="0" name=""/>
        <dsp:cNvSpPr/>
      </dsp:nvSpPr>
      <dsp:spPr>
        <a:xfrm>
          <a:off x="8342055" y="161896"/>
          <a:ext cx="1462653"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bg1"/>
              </a:solidFill>
              <a:latin typeface="Comic Sans MS" panose="030F0702030302020204" pitchFamily="66" charset="0"/>
            </a:rPr>
            <a:t>The nations of the Worlds</a:t>
          </a:r>
        </a:p>
      </dsp:txBody>
      <dsp:txXfrm>
        <a:off x="8342055" y="161896"/>
        <a:ext cx="1462653" cy="345600"/>
      </dsp:txXfrm>
    </dsp:sp>
    <dsp:sp modelId="{046F7C9C-0FEB-4611-AF56-F86399239635}">
      <dsp:nvSpPr>
        <dsp:cNvPr id="0" name=""/>
        <dsp:cNvSpPr/>
      </dsp:nvSpPr>
      <dsp:spPr>
        <a:xfrm>
          <a:off x="8342055" y="480328"/>
          <a:ext cx="1462653" cy="21012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None/>
          </a:pPr>
          <a:endParaRPr lang="en-GB" sz="1200" kern="1200" dirty="0"/>
        </a:p>
        <a:p>
          <a:pPr marL="114300" lvl="1" indent="-114300" algn="l" defTabSz="533400">
            <a:lnSpc>
              <a:spcPct val="90000"/>
            </a:lnSpc>
            <a:spcBef>
              <a:spcPct val="0"/>
            </a:spcBef>
            <a:spcAft>
              <a:spcPct val="15000"/>
            </a:spcAft>
            <a:buNone/>
          </a:pPr>
          <a:endParaRPr lang="en-GB" sz="1200" kern="1200" dirty="0"/>
        </a:p>
        <a:p>
          <a:pPr marL="114300" lvl="1" indent="-114300" algn="l" defTabSz="533400">
            <a:lnSpc>
              <a:spcPct val="90000"/>
            </a:lnSpc>
            <a:spcBef>
              <a:spcPct val="0"/>
            </a:spcBef>
            <a:spcAft>
              <a:spcPct val="15000"/>
            </a:spcAft>
            <a:buNone/>
          </a:pPr>
          <a:endParaRPr lang="en-GB" sz="1200" kern="1200" dirty="0"/>
        </a:p>
        <a:p>
          <a:pPr marL="114300" lvl="1" indent="-114300" algn="l" defTabSz="533400">
            <a:lnSpc>
              <a:spcPct val="90000"/>
            </a:lnSpc>
            <a:spcBef>
              <a:spcPct val="0"/>
            </a:spcBef>
            <a:spcAft>
              <a:spcPct val="15000"/>
            </a:spcAft>
            <a:buNone/>
          </a:pPr>
          <a:endParaRPr lang="en-GB" sz="1200" kern="1200" dirty="0"/>
        </a:p>
        <a:p>
          <a:pPr marL="114300" lvl="1" indent="-114300" algn="l" defTabSz="533400">
            <a:lnSpc>
              <a:spcPct val="90000"/>
            </a:lnSpc>
            <a:spcBef>
              <a:spcPct val="0"/>
            </a:spcBef>
            <a:spcAft>
              <a:spcPct val="15000"/>
            </a:spcAft>
            <a:buNone/>
          </a:pPr>
          <a:endParaRPr lang="en-GB" sz="1200" kern="1200" dirty="0"/>
        </a:p>
        <a:p>
          <a:pPr marL="114300" lvl="1" indent="-114300" algn="l" defTabSz="533400">
            <a:lnSpc>
              <a:spcPct val="90000"/>
            </a:lnSpc>
            <a:spcBef>
              <a:spcPct val="0"/>
            </a:spcBef>
            <a:spcAft>
              <a:spcPct val="15000"/>
            </a:spcAft>
            <a:buNone/>
          </a:pPr>
          <a:endParaRPr lang="en-GB" sz="1200" kern="1200" dirty="0"/>
        </a:p>
        <a:p>
          <a:pPr marL="114300" lvl="1" indent="-114300" algn="l" defTabSz="533400">
            <a:lnSpc>
              <a:spcPct val="90000"/>
            </a:lnSpc>
            <a:spcBef>
              <a:spcPct val="0"/>
            </a:spcBef>
            <a:spcAft>
              <a:spcPct val="15000"/>
            </a:spcAft>
            <a:buNone/>
          </a:pPr>
          <a:endParaRPr lang="en-GB" sz="1200" kern="1200" dirty="0"/>
        </a:p>
        <a:p>
          <a:pPr marL="114300" lvl="1" indent="-114300" algn="l" defTabSz="533400">
            <a:lnSpc>
              <a:spcPct val="90000"/>
            </a:lnSpc>
            <a:spcBef>
              <a:spcPct val="0"/>
            </a:spcBef>
            <a:spcAft>
              <a:spcPct val="15000"/>
            </a:spcAft>
            <a:buNone/>
          </a:pPr>
          <a:endParaRPr lang="en-GB" sz="1200" kern="1200" dirty="0"/>
        </a:p>
        <a:p>
          <a:pPr marL="114300" lvl="1" indent="-114300" algn="l" defTabSz="533400">
            <a:lnSpc>
              <a:spcPct val="90000"/>
            </a:lnSpc>
            <a:spcBef>
              <a:spcPct val="0"/>
            </a:spcBef>
            <a:spcAft>
              <a:spcPct val="15000"/>
            </a:spcAft>
            <a:buNone/>
          </a:pPr>
          <a:endParaRPr lang="en-GB" sz="1200" kern="1200" dirty="0"/>
        </a:p>
        <a:p>
          <a:pPr marL="114300" lvl="1" indent="-114300" algn="l" defTabSz="533400">
            <a:lnSpc>
              <a:spcPct val="90000"/>
            </a:lnSpc>
            <a:spcBef>
              <a:spcPct val="0"/>
            </a:spcBef>
            <a:spcAft>
              <a:spcPct val="15000"/>
            </a:spcAft>
            <a:buNone/>
          </a:pPr>
          <a:endParaRPr lang="en-GB" sz="1200" kern="1200" dirty="0"/>
        </a:p>
      </dsp:txBody>
      <dsp:txXfrm>
        <a:off x="8342055" y="480328"/>
        <a:ext cx="1462653" cy="2101247"/>
      </dsp:txXfrm>
    </dsp:sp>
    <dsp:sp modelId="{31DEA41B-A4A7-43EE-A1AB-0A12065749B7}">
      <dsp:nvSpPr>
        <dsp:cNvPr id="0" name=""/>
        <dsp:cNvSpPr/>
      </dsp:nvSpPr>
      <dsp:spPr>
        <a:xfrm>
          <a:off x="10009480" y="134728"/>
          <a:ext cx="1462653"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chemeClr val="bg1"/>
              </a:solidFill>
              <a:latin typeface="Comic Sans MS" panose="030F0702030302020204" pitchFamily="66" charset="0"/>
            </a:rPr>
            <a:t>The nation of the Worlds</a:t>
          </a:r>
        </a:p>
      </dsp:txBody>
      <dsp:txXfrm>
        <a:off x="10009480" y="134728"/>
        <a:ext cx="1462653" cy="345600"/>
      </dsp:txXfrm>
    </dsp:sp>
    <dsp:sp modelId="{A16E47C5-E190-4574-A284-513A08CBC3A6}">
      <dsp:nvSpPr>
        <dsp:cNvPr id="0" name=""/>
        <dsp:cNvSpPr/>
      </dsp:nvSpPr>
      <dsp:spPr>
        <a:xfrm>
          <a:off x="10009480" y="480328"/>
          <a:ext cx="1462653" cy="210124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8674" tIns="58674" rIns="78232" bIns="88011" numCol="1" spcCol="1270" anchor="t" anchorCtr="0">
          <a:noAutofit/>
        </a:bodyPr>
        <a:lstStyle/>
        <a:p>
          <a:pPr marL="57150" lvl="1" indent="-57150" algn="l" defTabSz="466725">
            <a:lnSpc>
              <a:spcPct val="90000"/>
            </a:lnSpc>
            <a:spcBef>
              <a:spcPct val="0"/>
            </a:spcBef>
            <a:spcAft>
              <a:spcPct val="15000"/>
            </a:spcAft>
            <a:buNone/>
          </a:pPr>
          <a:r>
            <a:rPr lang="en-GB" sz="1050" kern="1200" dirty="0">
              <a:latin typeface="Comic Sans MS" panose="030F0702030302020204" pitchFamily="66" charset="0"/>
            </a:rPr>
            <a:t> </a:t>
          </a:r>
        </a:p>
        <a:p>
          <a:pPr marL="57150" lvl="1" indent="-57150" algn="l" defTabSz="466725">
            <a:lnSpc>
              <a:spcPct val="90000"/>
            </a:lnSpc>
            <a:spcBef>
              <a:spcPct val="0"/>
            </a:spcBef>
            <a:spcAft>
              <a:spcPct val="15000"/>
            </a:spcAft>
            <a:buNone/>
          </a:pPr>
          <a:r>
            <a:rPr lang="en-GB" sz="1050" kern="1200" dirty="0">
              <a:latin typeface="Comic Sans MS" panose="030F0702030302020204" pitchFamily="66" charset="0"/>
            </a:rPr>
            <a:t> </a:t>
          </a:r>
        </a:p>
      </dsp:txBody>
      <dsp:txXfrm>
        <a:off x="10009480" y="480328"/>
        <a:ext cx="1462653" cy="21012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9331F-69A7-4FC6-9D76-7FE4E084F77E}">
      <dsp:nvSpPr>
        <dsp:cNvPr id="0" name=""/>
        <dsp:cNvSpPr/>
      </dsp:nvSpPr>
      <dsp:spPr>
        <a:xfrm>
          <a:off x="0" y="31634"/>
          <a:ext cx="6692813" cy="23166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GB" sz="4400" kern="1200"/>
            <a:t>Models provide structure that enables your thinking</a:t>
          </a:r>
          <a:endParaRPr lang="en-US" sz="4400" kern="1200"/>
        </a:p>
      </dsp:txBody>
      <dsp:txXfrm>
        <a:off x="113087" y="144721"/>
        <a:ext cx="6466639" cy="2090426"/>
      </dsp:txXfrm>
    </dsp:sp>
    <dsp:sp modelId="{C67E976F-1D41-4023-9534-4644BBDE64DA}">
      <dsp:nvSpPr>
        <dsp:cNvPr id="0" name=""/>
        <dsp:cNvSpPr/>
      </dsp:nvSpPr>
      <dsp:spPr>
        <a:xfrm>
          <a:off x="0" y="2474954"/>
          <a:ext cx="6692813" cy="2316600"/>
        </a:xfrm>
        <a:prstGeom prst="roundRect">
          <a:avLst/>
        </a:prstGeom>
        <a:gradFill rotWithShape="0">
          <a:gsLst>
            <a:gs pos="0">
              <a:schemeClr val="accent2">
                <a:hueOff val="-2712450"/>
                <a:satOff val="-1656"/>
                <a:lumOff val="6471"/>
                <a:alphaOff val="0"/>
                <a:tint val="96000"/>
                <a:lumMod val="100000"/>
              </a:schemeClr>
            </a:gs>
            <a:gs pos="78000">
              <a:schemeClr val="accent2">
                <a:hueOff val="-2712450"/>
                <a:satOff val="-1656"/>
                <a:lumOff val="6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l" defTabSz="1955800">
            <a:lnSpc>
              <a:spcPct val="90000"/>
            </a:lnSpc>
            <a:spcBef>
              <a:spcPct val="0"/>
            </a:spcBef>
            <a:spcAft>
              <a:spcPct val="35000"/>
            </a:spcAft>
            <a:buNone/>
          </a:pPr>
          <a:r>
            <a:rPr lang="en-GB" sz="4400" kern="1200"/>
            <a:t>You would need to decide what works best for you and the theme</a:t>
          </a:r>
          <a:endParaRPr lang="en-US" sz="4400" kern="1200"/>
        </a:p>
      </dsp:txBody>
      <dsp:txXfrm>
        <a:off x="113087" y="2588041"/>
        <a:ext cx="6466639" cy="20904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A1323-2B9E-4EB0-A6E7-73A44FCF964D}">
      <dsp:nvSpPr>
        <dsp:cNvPr id="0" name=""/>
        <dsp:cNvSpPr/>
      </dsp:nvSpPr>
      <dsp:spPr>
        <a:xfrm>
          <a:off x="2544" y="81640"/>
          <a:ext cx="2480744" cy="91375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rgbClr val="FF0000"/>
              </a:solidFill>
            </a:rPr>
            <a:t>From today what 3 things have impacted you?</a:t>
          </a:r>
        </a:p>
      </dsp:txBody>
      <dsp:txXfrm>
        <a:off x="2544" y="81640"/>
        <a:ext cx="2480744" cy="913751"/>
      </dsp:txXfrm>
    </dsp:sp>
    <dsp:sp modelId="{EBA36DF1-BE70-444C-ADCB-F419016DC83C}">
      <dsp:nvSpPr>
        <dsp:cNvPr id="0" name=""/>
        <dsp:cNvSpPr/>
      </dsp:nvSpPr>
      <dsp:spPr>
        <a:xfrm>
          <a:off x="2544" y="995391"/>
          <a:ext cx="2480744" cy="29573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None/>
          </a:pPr>
          <a:r>
            <a:rPr lang="en-GB" sz="1700" kern="1200" dirty="0"/>
            <a:t> </a:t>
          </a:r>
        </a:p>
        <a:p>
          <a:pPr marL="171450" lvl="1" indent="-171450" algn="l" defTabSz="755650">
            <a:lnSpc>
              <a:spcPct val="90000"/>
            </a:lnSpc>
            <a:spcBef>
              <a:spcPct val="0"/>
            </a:spcBef>
            <a:spcAft>
              <a:spcPct val="15000"/>
            </a:spcAft>
            <a:buChar char="•"/>
          </a:pPr>
          <a:endParaRPr lang="en-GB" sz="1700" kern="1200" dirty="0"/>
        </a:p>
        <a:p>
          <a:pPr marL="171450" lvl="1" indent="-171450" algn="l" defTabSz="755650">
            <a:lnSpc>
              <a:spcPct val="90000"/>
            </a:lnSpc>
            <a:spcBef>
              <a:spcPct val="0"/>
            </a:spcBef>
            <a:spcAft>
              <a:spcPct val="15000"/>
            </a:spcAft>
            <a:buChar char="•"/>
          </a:pPr>
          <a:endParaRPr lang="en-GB" sz="1700" kern="1200" dirty="0"/>
        </a:p>
        <a:p>
          <a:pPr marL="171450" lvl="1" indent="-171450" algn="l" defTabSz="755650">
            <a:lnSpc>
              <a:spcPct val="90000"/>
            </a:lnSpc>
            <a:spcBef>
              <a:spcPct val="0"/>
            </a:spcBef>
            <a:spcAft>
              <a:spcPct val="15000"/>
            </a:spcAft>
            <a:buChar char="•"/>
          </a:pPr>
          <a:endParaRPr lang="en-GB" sz="1700" kern="1200" dirty="0"/>
        </a:p>
        <a:p>
          <a:pPr marL="171450" lvl="1" indent="-171450" algn="l" defTabSz="755650">
            <a:lnSpc>
              <a:spcPct val="90000"/>
            </a:lnSpc>
            <a:spcBef>
              <a:spcPct val="0"/>
            </a:spcBef>
            <a:spcAft>
              <a:spcPct val="15000"/>
            </a:spcAft>
            <a:buChar char="•"/>
          </a:pPr>
          <a:endParaRPr lang="en-GB" sz="1700" kern="1200" dirty="0"/>
        </a:p>
        <a:p>
          <a:pPr marL="171450" lvl="1" indent="-171450" algn="l" defTabSz="755650">
            <a:lnSpc>
              <a:spcPct val="90000"/>
            </a:lnSpc>
            <a:spcBef>
              <a:spcPct val="0"/>
            </a:spcBef>
            <a:spcAft>
              <a:spcPct val="15000"/>
            </a:spcAft>
            <a:buChar char="•"/>
          </a:pPr>
          <a:endParaRPr lang="en-GB" sz="1700" kern="1200" dirty="0"/>
        </a:p>
        <a:p>
          <a:pPr marL="171450" lvl="1" indent="-171450" algn="l" defTabSz="755650">
            <a:lnSpc>
              <a:spcPct val="90000"/>
            </a:lnSpc>
            <a:spcBef>
              <a:spcPct val="0"/>
            </a:spcBef>
            <a:spcAft>
              <a:spcPct val="15000"/>
            </a:spcAft>
            <a:buChar char="•"/>
          </a:pPr>
          <a:endParaRPr lang="en-GB" sz="1700" kern="1200" dirty="0"/>
        </a:p>
        <a:p>
          <a:pPr marL="171450" lvl="1" indent="-171450" algn="l" defTabSz="755650">
            <a:lnSpc>
              <a:spcPct val="90000"/>
            </a:lnSpc>
            <a:spcBef>
              <a:spcPct val="0"/>
            </a:spcBef>
            <a:spcAft>
              <a:spcPct val="15000"/>
            </a:spcAft>
            <a:buChar char="•"/>
          </a:pPr>
          <a:endParaRPr lang="en-GB" sz="1700" kern="1200" dirty="0"/>
        </a:p>
      </dsp:txBody>
      <dsp:txXfrm>
        <a:off x="2544" y="995391"/>
        <a:ext cx="2480744" cy="2957394"/>
      </dsp:txXfrm>
    </dsp:sp>
    <dsp:sp modelId="{026BAC2F-4134-4222-9B95-A4779CB54138}">
      <dsp:nvSpPr>
        <dsp:cNvPr id="0" name=""/>
        <dsp:cNvSpPr/>
      </dsp:nvSpPr>
      <dsp:spPr>
        <a:xfrm>
          <a:off x="2830592" y="153470"/>
          <a:ext cx="2480744" cy="91375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rgbClr val="FF0000"/>
              </a:solidFill>
            </a:rPr>
            <a:t>List 2 things that you will do differently from today</a:t>
          </a:r>
        </a:p>
      </dsp:txBody>
      <dsp:txXfrm>
        <a:off x="2830592" y="153470"/>
        <a:ext cx="2480744" cy="913751"/>
      </dsp:txXfrm>
    </dsp:sp>
    <dsp:sp modelId="{046F7C9C-0FEB-4611-AF56-F86399239635}">
      <dsp:nvSpPr>
        <dsp:cNvPr id="0" name=""/>
        <dsp:cNvSpPr/>
      </dsp:nvSpPr>
      <dsp:spPr>
        <a:xfrm>
          <a:off x="2830592" y="995391"/>
          <a:ext cx="2480744" cy="29573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None/>
          </a:pPr>
          <a:endParaRPr lang="en-GB" sz="1700" kern="1200" dirty="0"/>
        </a:p>
        <a:p>
          <a:pPr marL="171450" lvl="1" indent="-171450" algn="l" defTabSz="755650">
            <a:lnSpc>
              <a:spcPct val="90000"/>
            </a:lnSpc>
            <a:spcBef>
              <a:spcPct val="0"/>
            </a:spcBef>
            <a:spcAft>
              <a:spcPct val="15000"/>
            </a:spcAft>
            <a:buNone/>
          </a:pPr>
          <a:endParaRPr lang="en-GB" sz="1700" kern="1200" dirty="0"/>
        </a:p>
        <a:p>
          <a:pPr marL="171450" lvl="1" indent="-171450" algn="l" defTabSz="755650">
            <a:lnSpc>
              <a:spcPct val="90000"/>
            </a:lnSpc>
            <a:spcBef>
              <a:spcPct val="0"/>
            </a:spcBef>
            <a:spcAft>
              <a:spcPct val="15000"/>
            </a:spcAft>
            <a:buNone/>
          </a:pPr>
          <a:endParaRPr lang="en-GB" sz="1700" kern="1200" dirty="0"/>
        </a:p>
        <a:p>
          <a:pPr marL="171450" lvl="1" indent="-171450" algn="l" defTabSz="755650">
            <a:lnSpc>
              <a:spcPct val="90000"/>
            </a:lnSpc>
            <a:spcBef>
              <a:spcPct val="0"/>
            </a:spcBef>
            <a:spcAft>
              <a:spcPct val="15000"/>
            </a:spcAft>
            <a:buNone/>
          </a:pPr>
          <a:endParaRPr lang="en-GB" sz="1700" kern="1200" dirty="0"/>
        </a:p>
        <a:p>
          <a:pPr marL="171450" lvl="1" indent="-171450" algn="l" defTabSz="755650">
            <a:lnSpc>
              <a:spcPct val="90000"/>
            </a:lnSpc>
            <a:spcBef>
              <a:spcPct val="0"/>
            </a:spcBef>
            <a:spcAft>
              <a:spcPct val="15000"/>
            </a:spcAft>
            <a:buNone/>
          </a:pPr>
          <a:endParaRPr lang="en-GB" sz="1700" kern="1200" dirty="0"/>
        </a:p>
        <a:p>
          <a:pPr marL="171450" lvl="1" indent="-171450" algn="l" defTabSz="755650">
            <a:lnSpc>
              <a:spcPct val="90000"/>
            </a:lnSpc>
            <a:spcBef>
              <a:spcPct val="0"/>
            </a:spcBef>
            <a:spcAft>
              <a:spcPct val="15000"/>
            </a:spcAft>
            <a:buNone/>
          </a:pPr>
          <a:endParaRPr lang="en-GB" sz="1700" kern="1200" dirty="0"/>
        </a:p>
        <a:p>
          <a:pPr marL="171450" lvl="1" indent="-171450" algn="l" defTabSz="755650">
            <a:lnSpc>
              <a:spcPct val="90000"/>
            </a:lnSpc>
            <a:spcBef>
              <a:spcPct val="0"/>
            </a:spcBef>
            <a:spcAft>
              <a:spcPct val="15000"/>
            </a:spcAft>
            <a:buNone/>
          </a:pPr>
          <a:endParaRPr lang="en-GB" sz="1700" kern="1200" dirty="0"/>
        </a:p>
        <a:p>
          <a:pPr marL="171450" lvl="1" indent="-171450" algn="l" defTabSz="755650">
            <a:lnSpc>
              <a:spcPct val="90000"/>
            </a:lnSpc>
            <a:spcBef>
              <a:spcPct val="0"/>
            </a:spcBef>
            <a:spcAft>
              <a:spcPct val="15000"/>
            </a:spcAft>
            <a:buNone/>
          </a:pPr>
          <a:endParaRPr lang="en-GB" sz="1700" kern="1200" dirty="0"/>
        </a:p>
        <a:p>
          <a:pPr marL="171450" lvl="1" indent="-171450" algn="l" defTabSz="755650">
            <a:lnSpc>
              <a:spcPct val="90000"/>
            </a:lnSpc>
            <a:spcBef>
              <a:spcPct val="0"/>
            </a:spcBef>
            <a:spcAft>
              <a:spcPct val="15000"/>
            </a:spcAft>
            <a:buNone/>
          </a:pPr>
          <a:endParaRPr lang="en-GB" sz="1700" kern="1200" dirty="0"/>
        </a:p>
        <a:p>
          <a:pPr marL="171450" lvl="1" indent="-171450" algn="l" defTabSz="755650">
            <a:lnSpc>
              <a:spcPct val="90000"/>
            </a:lnSpc>
            <a:spcBef>
              <a:spcPct val="0"/>
            </a:spcBef>
            <a:spcAft>
              <a:spcPct val="15000"/>
            </a:spcAft>
            <a:buNone/>
          </a:pPr>
          <a:endParaRPr lang="en-GB" sz="1700" kern="1200" dirty="0"/>
        </a:p>
      </dsp:txBody>
      <dsp:txXfrm>
        <a:off x="2830592" y="995391"/>
        <a:ext cx="2480744" cy="2957394"/>
      </dsp:txXfrm>
    </dsp:sp>
    <dsp:sp modelId="{31DEA41B-A4A7-43EE-A1AB-0A12065749B7}">
      <dsp:nvSpPr>
        <dsp:cNvPr id="0" name=""/>
        <dsp:cNvSpPr/>
      </dsp:nvSpPr>
      <dsp:spPr>
        <a:xfrm>
          <a:off x="5658641" y="81640"/>
          <a:ext cx="2480744" cy="91375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rgbClr val="FF0000"/>
              </a:solidFill>
            </a:rPr>
            <a:t>When will you do this by and how will you know you’ve actioned this ?</a:t>
          </a:r>
        </a:p>
      </dsp:txBody>
      <dsp:txXfrm>
        <a:off x="5658641" y="81640"/>
        <a:ext cx="2480744" cy="913751"/>
      </dsp:txXfrm>
    </dsp:sp>
    <dsp:sp modelId="{A16E47C5-E190-4574-A284-513A08CBC3A6}">
      <dsp:nvSpPr>
        <dsp:cNvPr id="0" name=""/>
        <dsp:cNvSpPr/>
      </dsp:nvSpPr>
      <dsp:spPr>
        <a:xfrm>
          <a:off x="5658641" y="995391"/>
          <a:ext cx="2480744" cy="295739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678" tIns="90678" rIns="120904" bIns="136017" numCol="1" spcCol="1270" anchor="t" anchorCtr="0">
          <a:noAutofit/>
        </a:bodyPr>
        <a:lstStyle/>
        <a:p>
          <a:pPr marL="171450" lvl="1" indent="-171450" algn="l" defTabSz="755650">
            <a:lnSpc>
              <a:spcPct val="90000"/>
            </a:lnSpc>
            <a:spcBef>
              <a:spcPct val="0"/>
            </a:spcBef>
            <a:spcAft>
              <a:spcPct val="15000"/>
            </a:spcAft>
            <a:buNone/>
          </a:pPr>
          <a:r>
            <a:rPr lang="en-GB" sz="1700" kern="1200" dirty="0"/>
            <a:t> </a:t>
          </a:r>
        </a:p>
        <a:p>
          <a:pPr marL="171450" lvl="1" indent="-171450" algn="l" defTabSz="755650">
            <a:lnSpc>
              <a:spcPct val="90000"/>
            </a:lnSpc>
            <a:spcBef>
              <a:spcPct val="0"/>
            </a:spcBef>
            <a:spcAft>
              <a:spcPct val="15000"/>
            </a:spcAft>
            <a:buNone/>
          </a:pPr>
          <a:r>
            <a:rPr lang="en-GB" sz="1700" kern="1200" dirty="0"/>
            <a:t> </a:t>
          </a:r>
        </a:p>
      </dsp:txBody>
      <dsp:txXfrm>
        <a:off x="5658641" y="995391"/>
        <a:ext cx="2480744" cy="295739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A70DA3-767B-4289-A62B-34567D448FB6}" type="datetimeFigureOut">
              <a:rPr lang="en-GB" smtClean="0"/>
              <a:t>31/03/2020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4E16-C25C-40C3-8F2E-329A111C3F19}" type="slidenum">
              <a:rPr lang="en-GB" smtClean="0"/>
              <a:t>‹#›</a:t>
            </a:fld>
            <a:endParaRPr lang="en-GB"/>
          </a:p>
        </p:txBody>
      </p:sp>
    </p:spTree>
    <p:extLst>
      <p:ext uri="{BB962C8B-B14F-4D97-AF65-F5344CB8AC3E}">
        <p14:creationId xmlns:p14="http://schemas.microsoft.com/office/powerpoint/2010/main" val="1351135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8553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3898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8943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1257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3511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8889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769035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139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D3078A-952F-4264-91CA-803E14C9CD30}"/>
              </a:ext>
            </a:extLst>
          </p:cNvPr>
          <p:cNvSpPr>
            <a:spLocks noGrp="1"/>
          </p:cNvSpPr>
          <p:nvPr>
            <p:ph type="dt" sz="half" idx="10"/>
          </p:nvPr>
        </p:nvSpPr>
        <p:spPr/>
        <p:txBody>
          <a:bodyPr/>
          <a:lstStyle>
            <a:lvl1pPr>
              <a:defRPr/>
            </a:lvl1pPr>
          </a:lstStyle>
          <a:p>
            <a:pPr>
              <a:defRPr/>
            </a:pPr>
            <a:fld id="{AADFE7FB-537F-405A-A47D-C830B18E3270}" type="datetime1">
              <a:rPr lang="en-US"/>
              <a:pPr>
                <a:defRPr/>
              </a:pPr>
              <a:t>3/31/2020</a:t>
            </a:fld>
            <a:endParaRPr lang="en-GB"/>
          </a:p>
        </p:txBody>
      </p:sp>
      <p:sp>
        <p:nvSpPr>
          <p:cNvPr id="5" name="Footer Placeholder 4">
            <a:extLst>
              <a:ext uri="{FF2B5EF4-FFF2-40B4-BE49-F238E27FC236}">
                <a16:creationId xmlns:a16="http://schemas.microsoft.com/office/drawing/2014/main" id="{69A60A7C-FE85-4CFD-8B40-C1DBEA2D3B8B}"/>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6" name="Slide Number Placeholder 5">
            <a:extLst>
              <a:ext uri="{FF2B5EF4-FFF2-40B4-BE49-F238E27FC236}">
                <a16:creationId xmlns:a16="http://schemas.microsoft.com/office/drawing/2014/main" id="{3D30BC96-921A-4962-8D3C-6131A62F32D6}"/>
              </a:ext>
            </a:extLst>
          </p:cNvPr>
          <p:cNvSpPr>
            <a:spLocks noGrp="1"/>
          </p:cNvSpPr>
          <p:nvPr>
            <p:ph type="sldNum" sz="quarter" idx="12"/>
          </p:nvPr>
        </p:nvSpPr>
        <p:spPr/>
        <p:txBody>
          <a:bodyPr/>
          <a:lstStyle>
            <a:lvl1pPr>
              <a:defRPr/>
            </a:lvl1pPr>
          </a:lstStyle>
          <a:p>
            <a:pPr>
              <a:defRPr/>
            </a:pPr>
            <a:fld id="{7181E281-00BA-4F20-A2B3-B9692755C5D2}" type="slidenum">
              <a:rPr lang="en-GB" altLang="en-US"/>
              <a:pPr>
                <a:defRPr/>
              </a:pPr>
              <a:t>‹#›</a:t>
            </a:fld>
            <a:endParaRPr lang="en-GB" altLang="en-US"/>
          </a:p>
        </p:txBody>
      </p:sp>
    </p:spTree>
    <p:extLst>
      <p:ext uri="{BB962C8B-B14F-4D97-AF65-F5344CB8AC3E}">
        <p14:creationId xmlns:p14="http://schemas.microsoft.com/office/powerpoint/2010/main" val="24774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8C0EC1-CAC9-4452-B9D3-C76082C7D40A}"/>
              </a:ext>
            </a:extLst>
          </p:cNvPr>
          <p:cNvSpPr>
            <a:spLocks noGrp="1"/>
          </p:cNvSpPr>
          <p:nvPr>
            <p:ph type="dt" sz="half" idx="10"/>
          </p:nvPr>
        </p:nvSpPr>
        <p:spPr/>
        <p:txBody>
          <a:bodyPr/>
          <a:lstStyle>
            <a:lvl1pPr>
              <a:defRPr/>
            </a:lvl1pPr>
          </a:lstStyle>
          <a:p>
            <a:pPr>
              <a:defRPr/>
            </a:pPr>
            <a:fld id="{0EE8AF50-9171-4FA4-A140-2C41A5337E83}" type="datetime1">
              <a:rPr lang="en-US"/>
              <a:pPr>
                <a:defRPr/>
              </a:pPr>
              <a:t>3/31/2020</a:t>
            </a:fld>
            <a:endParaRPr lang="en-GB"/>
          </a:p>
        </p:txBody>
      </p:sp>
      <p:sp>
        <p:nvSpPr>
          <p:cNvPr id="5" name="Footer Placeholder 4">
            <a:extLst>
              <a:ext uri="{FF2B5EF4-FFF2-40B4-BE49-F238E27FC236}">
                <a16:creationId xmlns:a16="http://schemas.microsoft.com/office/drawing/2014/main" id="{B3833402-A7A0-41DF-B50E-314124F1E87A}"/>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6" name="Slide Number Placeholder 5">
            <a:extLst>
              <a:ext uri="{FF2B5EF4-FFF2-40B4-BE49-F238E27FC236}">
                <a16:creationId xmlns:a16="http://schemas.microsoft.com/office/drawing/2014/main" id="{3214640D-E8D5-4A95-AB39-6EC4D1008706}"/>
              </a:ext>
            </a:extLst>
          </p:cNvPr>
          <p:cNvSpPr>
            <a:spLocks noGrp="1"/>
          </p:cNvSpPr>
          <p:nvPr>
            <p:ph type="sldNum" sz="quarter" idx="12"/>
          </p:nvPr>
        </p:nvSpPr>
        <p:spPr/>
        <p:txBody>
          <a:bodyPr/>
          <a:lstStyle>
            <a:lvl1pPr>
              <a:defRPr/>
            </a:lvl1pPr>
          </a:lstStyle>
          <a:p>
            <a:pPr>
              <a:defRPr/>
            </a:pPr>
            <a:fld id="{59531C95-2997-4049-9ADE-583AE270AADA}" type="slidenum">
              <a:rPr lang="en-GB" altLang="en-US"/>
              <a:pPr>
                <a:defRPr/>
              </a:pPr>
              <a:t>‹#›</a:t>
            </a:fld>
            <a:endParaRPr lang="en-GB" altLang="en-US"/>
          </a:p>
        </p:txBody>
      </p:sp>
    </p:spTree>
    <p:extLst>
      <p:ext uri="{BB962C8B-B14F-4D97-AF65-F5344CB8AC3E}">
        <p14:creationId xmlns:p14="http://schemas.microsoft.com/office/powerpoint/2010/main" val="21206708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25DEF1-3652-4692-85B4-1848EAC907F1}"/>
              </a:ext>
            </a:extLst>
          </p:cNvPr>
          <p:cNvSpPr>
            <a:spLocks noGrp="1"/>
          </p:cNvSpPr>
          <p:nvPr>
            <p:ph type="dt" sz="half" idx="10"/>
          </p:nvPr>
        </p:nvSpPr>
        <p:spPr/>
        <p:txBody>
          <a:bodyPr/>
          <a:lstStyle>
            <a:lvl1pPr>
              <a:defRPr/>
            </a:lvl1pPr>
          </a:lstStyle>
          <a:p>
            <a:pPr>
              <a:defRPr/>
            </a:pPr>
            <a:fld id="{4E372CA5-9592-4BCE-A621-F18884A019B2}" type="datetime1">
              <a:rPr lang="en-US"/>
              <a:pPr>
                <a:defRPr/>
              </a:pPr>
              <a:t>3/31/2020</a:t>
            </a:fld>
            <a:endParaRPr lang="en-GB"/>
          </a:p>
        </p:txBody>
      </p:sp>
      <p:sp>
        <p:nvSpPr>
          <p:cNvPr id="5" name="Footer Placeholder 4">
            <a:extLst>
              <a:ext uri="{FF2B5EF4-FFF2-40B4-BE49-F238E27FC236}">
                <a16:creationId xmlns:a16="http://schemas.microsoft.com/office/drawing/2014/main" id="{C10EF977-4A3A-4CAF-9C29-7ED2189813FF}"/>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6" name="Slide Number Placeholder 5">
            <a:extLst>
              <a:ext uri="{FF2B5EF4-FFF2-40B4-BE49-F238E27FC236}">
                <a16:creationId xmlns:a16="http://schemas.microsoft.com/office/drawing/2014/main" id="{3D321C85-0F23-4D04-B10E-EB7E054865CD}"/>
              </a:ext>
            </a:extLst>
          </p:cNvPr>
          <p:cNvSpPr>
            <a:spLocks noGrp="1"/>
          </p:cNvSpPr>
          <p:nvPr>
            <p:ph type="sldNum" sz="quarter" idx="12"/>
          </p:nvPr>
        </p:nvSpPr>
        <p:spPr/>
        <p:txBody>
          <a:bodyPr/>
          <a:lstStyle>
            <a:lvl1pPr>
              <a:defRPr/>
            </a:lvl1pPr>
          </a:lstStyle>
          <a:p>
            <a:pPr>
              <a:defRPr/>
            </a:pPr>
            <a:fld id="{7E07752A-D245-4866-BE16-4E7C69EC664C}" type="slidenum">
              <a:rPr lang="en-GB" altLang="en-US"/>
              <a:pPr>
                <a:defRPr/>
              </a:pPr>
              <a:t>‹#›</a:t>
            </a:fld>
            <a:endParaRPr lang="en-GB" altLang="en-US"/>
          </a:p>
        </p:txBody>
      </p:sp>
    </p:spTree>
    <p:extLst>
      <p:ext uri="{BB962C8B-B14F-4D97-AF65-F5344CB8AC3E}">
        <p14:creationId xmlns:p14="http://schemas.microsoft.com/office/powerpoint/2010/main" val="287548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27880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55C310F8-11EA-47A9-BF01-CEE9D3FA855B}"/>
              </a:ext>
            </a:extLst>
          </p:cNvPr>
          <p:cNvSpPr>
            <a:spLocks noGrp="1"/>
          </p:cNvSpPr>
          <p:nvPr>
            <p:ph type="dt" sz="half" idx="10"/>
          </p:nvPr>
        </p:nvSpPr>
        <p:spPr/>
        <p:txBody>
          <a:bodyPr/>
          <a:lstStyle>
            <a:lvl1pPr>
              <a:defRPr/>
            </a:lvl1pPr>
          </a:lstStyle>
          <a:p>
            <a:pPr>
              <a:defRPr/>
            </a:pPr>
            <a:fld id="{44481CCD-00ED-46C8-BC2E-8A9BD853A438}" type="datetime1">
              <a:rPr lang="en-US"/>
              <a:pPr>
                <a:defRPr/>
              </a:pPr>
              <a:t>3/31/2020</a:t>
            </a:fld>
            <a:endParaRPr lang="en-GB"/>
          </a:p>
        </p:txBody>
      </p:sp>
      <p:sp>
        <p:nvSpPr>
          <p:cNvPr id="6" name="Footer Placeholder 4">
            <a:extLst>
              <a:ext uri="{FF2B5EF4-FFF2-40B4-BE49-F238E27FC236}">
                <a16:creationId xmlns:a16="http://schemas.microsoft.com/office/drawing/2014/main" id="{74BC4E9A-B1A2-4240-BD4C-DE919FC9EBC3}"/>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7" name="Slide Number Placeholder 5">
            <a:extLst>
              <a:ext uri="{FF2B5EF4-FFF2-40B4-BE49-F238E27FC236}">
                <a16:creationId xmlns:a16="http://schemas.microsoft.com/office/drawing/2014/main" id="{72BDB32E-9CAF-42DD-A6CD-E9B543528137}"/>
              </a:ext>
            </a:extLst>
          </p:cNvPr>
          <p:cNvSpPr>
            <a:spLocks noGrp="1"/>
          </p:cNvSpPr>
          <p:nvPr>
            <p:ph type="sldNum" sz="quarter" idx="12"/>
          </p:nvPr>
        </p:nvSpPr>
        <p:spPr/>
        <p:txBody>
          <a:bodyPr/>
          <a:lstStyle>
            <a:lvl1pPr>
              <a:defRPr/>
            </a:lvl1pPr>
          </a:lstStyle>
          <a:p>
            <a:pPr>
              <a:defRPr/>
            </a:pPr>
            <a:fld id="{83EF4B26-0659-4C27-8ABE-D475C0D82F82}" type="slidenum">
              <a:rPr lang="en-GB" altLang="en-US"/>
              <a:pPr>
                <a:defRPr/>
              </a:pPr>
              <a:t>‹#›</a:t>
            </a:fld>
            <a:endParaRPr lang="en-GB" altLang="en-US"/>
          </a:p>
        </p:txBody>
      </p:sp>
    </p:spTree>
    <p:extLst>
      <p:ext uri="{BB962C8B-B14F-4D97-AF65-F5344CB8AC3E}">
        <p14:creationId xmlns:p14="http://schemas.microsoft.com/office/powerpoint/2010/main" val="4317392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62FA5201-9CA5-4E48-8755-1E1D8538439A}"/>
              </a:ext>
            </a:extLst>
          </p:cNvPr>
          <p:cNvSpPr>
            <a:spLocks noGrp="1"/>
          </p:cNvSpPr>
          <p:nvPr>
            <p:ph type="dt" sz="half" idx="10"/>
          </p:nvPr>
        </p:nvSpPr>
        <p:spPr/>
        <p:txBody>
          <a:bodyPr/>
          <a:lstStyle>
            <a:lvl1pPr>
              <a:defRPr/>
            </a:lvl1pPr>
          </a:lstStyle>
          <a:p>
            <a:pPr>
              <a:defRPr/>
            </a:pPr>
            <a:fld id="{9A5E01BD-67B5-4916-A9B1-4ED69DA7E5CC}" type="datetime1">
              <a:rPr lang="en-US"/>
              <a:pPr>
                <a:defRPr/>
              </a:pPr>
              <a:t>3/31/2020</a:t>
            </a:fld>
            <a:endParaRPr lang="en-GB"/>
          </a:p>
        </p:txBody>
      </p:sp>
      <p:sp>
        <p:nvSpPr>
          <p:cNvPr id="8" name="Footer Placeholder 4">
            <a:extLst>
              <a:ext uri="{FF2B5EF4-FFF2-40B4-BE49-F238E27FC236}">
                <a16:creationId xmlns:a16="http://schemas.microsoft.com/office/drawing/2014/main" id="{B68B75BD-3D04-4915-B545-18345A7B7C02}"/>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9" name="Slide Number Placeholder 5">
            <a:extLst>
              <a:ext uri="{FF2B5EF4-FFF2-40B4-BE49-F238E27FC236}">
                <a16:creationId xmlns:a16="http://schemas.microsoft.com/office/drawing/2014/main" id="{7A722F39-7DF5-4EB8-A721-4C32EB65F83C}"/>
              </a:ext>
            </a:extLst>
          </p:cNvPr>
          <p:cNvSpPr>
            <a:spLocks noGrp="1"/>
          </p:cNvSpPr>
          <p:nvPr>
            <p:ph type="sldNum" sz="quarter" idx="12"/>
          </p:nvPr>
        </p:nvSpPr>
        <p:spPr/>
        <p:txBody>
          <a:bodyPr/>
          <a:lstStyle>
            <a:lvl1pPr>
              <a:defRPr/>
            </a:lvl1pPr>
          </a:lstStyle>
          <a:p>
            <a:pPr>
              <a:defRPr/>
            </a:pPr>
            <a:fld id="{5F43DE52-19AB-4E8E-9291-F30F8C2EAAA1}" type="slidenum">
              <a:rPr lang="en-GB" altLang="en-US"/>
              <a:pPr>
                <a:defRPr/>
              </a:pPr>
              <a:t>‹#›</a:t>
            </a:fld>
            <a:endParaRPr lang="en-GB" altLang="en-US"/>
          </a:p>
        </p:txBody>
      </p:sp>
    </p:spTree>
    <p:extLst>
      <p:ext uri="{BB962C8B-B14F-4D97-AF65-F5344CB8AC3E}">
        <p14:creationId xmlns:p14="http://schemas.microsoft.com/office/powerpoint/2010/main" val="11215392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766032EC-6B32-473E-86B9-D2ECA27D62A9}"/>
              </a:ext>
            </a:extLst>
          </p:cNvPr>
          <p:cNvSpPr>
            <a:spLocks noGrp="1"/>
          </p:cNvSpPr>
          <p:nvPr>
            <p:ph type="dt" sz="half" idx="10"/>
          </p:nvPr>
        </p:nvSpPr>
        <p:spPr/>
        <p:txBody>
          <a:bodyPr/>
          <a:lstStyle>
            <a:lvl1pPr>
              <a:defRPr/>
            </a:lvl1pPr>
          </a:lstStyle>
          <a:p>
            <a:pPr>
              <a:defRPr/>
            </a:pPr>
            <a:fld id="{267AD029-5429-43DE-A8ED-ED2426AD2231}" type="datetime1">
              <a:rPr lang="en-US"/>
              <a:pPr>
                <a:defRPr/>
              </a:pPr>
              <a:t>3/31/2020</a:t>
            </a:fld>
            <a:endParaRPr lang="en-GB"/>
          </a:p>
        </p:txBody>
      </p:sp>
      <p:sp>
        <p:nvSpPr>
          <p:cNvPr id="4" name="Footer Placeholder 4">
            <a:extLst>
              <a:ext uri="{FF2B5EF4-FFF2-40B4-BE49-F238E27FC236}">
                <a16:creationId xmlns:a16="http://schemas.microsoft.com/office/drawing/2014/main" id="{63E4168C-9818-44AA-B132-0DEDE9F91A14}"/>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5" name="Slide Number Placeholder 5">
            <a:extLst>
              <a:ext uri="{FF2B5EF4-FFF2-40B4-BE49-F238E27FC236}">
                <a16:creationId xmlns:a16="http://schemas.microsoft.com/office/drawing/2014/main" id="{FD1970A6-F108-431F-A8F7-FFB60DE5C52F}"/>
              </a:ext>
            </a:extLst>
          </p:cNvPr>
          <p:cNvSpPr>
            <a:spLocks noGrp="1"/>
          </p:cNvSpPr>
          <p:nvPr>
            <p:ph type="sldNum" sz="quarter" idx="12"/>
          </p:nvPr>
        </p:nvSpPr>
        <p:spPr/>
        <p:txBody>
          <a:bodyPr/>
          <a:lstStyle>
            <a:lvl1pPr>
              <a:defRPr/>
            </a:lvl1pPr>
          </a:lstStyle>
          <a:p>
            <a:pPr>
              <a:defRPr/>
            </a:pPr>
            <a:fld id="{15D16708-98CE-4286-8545-0E58B1A34F4D}" type="slidenum">
              <a:rPr lang="en-GB" altLang="en-US"/>
              <a:pPr>
                <a:defRPr/>
              </a:pPr>
              <a:t>‹#›</a:t>
            </a:fld>
            <a:endParaRPr lang="en-GB" altLang="en-US"/>
          </a:p>
        </p:txBody>
      </p:sp>
    </p:spTree>
    <p:extLst>
      <p:ext uri="{BB962C8B-B14F-4D97-AF65-F5344CB8AC3E}">
        <p14:creationId xmlns:p14="http://schemas.microsoft.com/office/powerpoint/2010/main" val="37744095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EC02ECF-839B-4CB1-A7E4-92910480D014}"/>
              </a:ext>
            </a:extLst>
          </p:cNvPr>
          <p:cNvSpPr>
            <a:spLocks noGrp="1"/>
          </p:cNvSpPr>
          <p:nvPr>
            <p:ph type="dt" sz="half" idx="10"/>
          </p:nvPr>
        </p:nvSpPr>
        <p:spPr/>
        <p:txBody>
          <a:bodyPr/>
          <a:lstStyle>
            <a:lvl1pPr>
              <a:defRPr/>
            </a:lvl1pPr>
          </a:lstStyle>
          <a:p>
            <a:pPr>
              <a:defRPr/>
            </a:pPr>
            <a:fld id="{72F786AC-DA93-44D7-9C8D-106FF0727DDE}" type="datetime1">
              <a:rPr lang="en-US"/>
              <a:pPr>
                <a:defRPr/>
              </a:pPr>
              <a:t>3/31/2020</a:t>
            </a:fld>
            <a:endParaRPr lang="en-GB"/>
          </a:p>
        </p:txBody>
      </p:sp>
      <p:sp>
        <p:nvSpPr>
          <p:cNvPr id="3" name="Footer Placeholder 4">
            <a:extLst>
              <a:ext uri="{FF2B5EF4-FFF2-40B4-BE49-F238E27FC236}">
                <a16:creationId xmlns:a16="http://schemas.microsoft.com/office/drawing/2014/main" id="{30192BD7-0D99-4043-82F2-C2355D9D829F}"/>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4" name="Slide Number Placeholder 5">
            <a:extLst>
              <a:ext uri="{FF2B5EF4-FFF2-40B4-BE49-F238E27FC236}">
                <a16:creationId xmlns:a16="http://schemas.microsoft.com/office/drawing/2014/main" id="{FBF61B7B-EA2D-465F-993A-C6A4C1E19E58}"/>
              </a:ext>
            </a:extLst>
          </p:cNvPr>
          <p:cNvSpPr>
            <a:spLocks noGrp="1"/>
          </p:cNvSpPr>
          <p:nvPr>
            <p:ph type="sldNum" sz="quarter" idx="12"/>
          </p:nvPr>
        </p:nvSpPr>
        <p:spPr/>
        <p:txBody>
          <a:bodyPr/>
          <a:lstStyle>
            <a:lvl1pPr>
              <a:defRPr/>
            </a:lvl1pPr>
          </a:lstStyle>
          <a:p>
            <a:pPr>
              <a:defRPr/>
            </a:pPr>
            <a:fld id="{0935637C-15C1-47CD-8B34-049A7C89B1BB}" type="slidenum">
              <a:rPr lang="en-GB" altLang="en-US"/>
              <a:pPr>
                <a:defRPr/>
              </a:pPr>
              <a:t>‹#›</a:t>
            </a:fld>
            <a:endParaRPr lang="en-GB" altLang="en-US"/>
          </a:p>
        </p:txBody>
      </p:sp>
    </p:spTree>
    <p:extLst>
      <p:ext uri="{BB962C8B-B14F-4D97-AF65-F5344CB8AC3E}">
        <p14:creationId xmlns:p14="http://schemas.microsoft.com/office/powerpoint/2010/main" val="7125791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B352018-E92A-473E-9389-C5E6624E20FE}"/>
              </a:ext>
            </a:extLst>
          </p:cNvPr>
          <p:cNvSpPr>
            <a:spLocks noGrp="1"/>
          </p:cNvSpPr>
          <p:nvPr>
            <p:ph type="dt" sz="half" idx="10"/>
          </p:nvPr>
        </p:nvSpPr>
        <p:spPr/>
        <p:txBody>
          <a:bodyPr/>
          <a:lstStyle>
            <a:lvl1pPr>
              <a:defRPr/>
            </a:lvl1pPr>
          </a:lstStyle>
          <a:p>
            <a:pPr>
              <a:defRPr/>
            </a:pPr>
            <a:fld id="{270ED21E-6B53-4A8C-B838-0D99B5EFEC46}" type="datetime1">
              <a:rPr lang="en-US"/>
              <a:pPr>
                <a:defRPr/>
              </a:pPr>
              <a:t>3/31/2020</a:t>
            </a:fld>
            <a:endParaRPr lang="en-GB"/>
          </a:p>
        </p:txBody>
      </p:sp>
      <p:sp>
        <p:nvSpPr>
          <p:cNvPr id="6" name="Footer Placeholder 4">
            <a:extLst>
              <a:ext uri="{FF2B5EF4-FFF2-40B4-BE49-F238E27FC236}">
                <a16:creationId xmlns:a16="http://schemas.microsoft.com/office/drawing/2014/main" id="{B75597BA-3260-447F-8B63-03D046B25B2B}"/>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7" name="Slide Number Placeholder 5">
            <a:extLst>
              <a:ext uri="{FF2B5EF4-FFF2-40B4-BE49-F238E27FC236}">
                <a16:creationId xmlns:a16="http://schemas.microsoft.com/office/drawing/2014/main" id="{9CC65EAC-C408-4DC5-A76C-A8380B9FB27A}"/>
              </a:ext>
            </a:extLst>
          </p:cNvPr>
          <p:cNvSpPr>
            <a:spLocks noGrp="1"/>
          </p:cNvSpPr>
          <p:nvPr>
            <p:ph type="sldNum" sz="quarter" idx="12"/>
          </p:nvPr>
        </p:nvSpPr>
        <p:spPr/>
        <p:txBody>
          <a:bodyPr/>
          <a:lstStyle>
            <a:lvl1pPr>
              <a:defRPr/>
            </a:lvl1pPr>
          </a:lstStyle>
          <a:p>
            <a:pPr>
              <a:defRPr/>
            </a:pPr>
            <a:fld id="{6067B55D-FA59-4E5B-8615-5D8BB6AB3400}" type="slidenum">
              <a:rPr lang="en-GB" altLang="en-US"/>
              <a:pPr>
                <a:defRPr/>
              </a:pPr>
              <a:t>‹#›</a:t>
            </a:fld>
            <a:endParaRPr lang="en-GB" altLang="en-US"/>
          </a:p>
        </p:txBody>
      </p:sp>
    </p:spTree>
    <p:extLst>
      <p:ext uri="{BB962C8B-B14F-4D97-AF65-F5344CB8AC3E}">
        <p14:creationId xmlns:p14="http://schemas.microsoft.com/office/powerpoint/2010/main" val="37795517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A5F4F20-3CB9-4898-8820-8D2A84DFA9E6}"/>
              </a:ext>
            </a:extLst>
          </p:cNvPr>
          <p:cNvSpPr>
            <a:spLocks noGrp="1"/>
          </p:cNvSpPr>
          <p:nvPr>
            <p:ph type="dt" sz="half" idx="10"/>
          </p:nvPr>
        </p:nvSpPr>
        <p:spPr/>
        <p:txBody>
          <a:bodyPr/>
          <a:lstStyle>
            <a:lvl1pPr>
              <a:defRPr/>
            </a:lvl1pPr>
          </a:lstStyle>
          <a:p>
            <a:pPr>
              <a:defRPr/>
            </a:pPr>
            <a:fld id="{90CEB08A-2A90-4B73-B29A-128089605175}" type="datetime1">
              <a:rPr lang="en-US"/>
              <a:pPr>
                <a:defRPr/>
              </a:pPr>
              <a:t>3/31/2020</a:t>
            </a:fld>
            <a:endParaRPr lang="en-GB"/>
          </a:p>
        </p:txBody>
      </p:sp>
      <p:sp>
        <p:nvSpPr>
          <p:cNvPr id="6" name="Footer Placeholder 4">
            <a:extLst>
              <a:ext uri="{FF2B5EF4-FFF2-40B4-BE49-F238E27FC236}">
                <a16:creationId xmlns:a16="http://schemas.microsoft.com/office/drawing/2014/main" id="{549EAA5B-342B-46C5-BD42-0DD30D31EECC}"/>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7" name="Slide Number Placeholder 5">
            <a:extLst>
              <a:ext uri="{FF2B5EF4-FFF2-40B4-BE49-F238E27FC236}">
                <a16:creationId xmlns:a16="http://schemas.microsoft.com/office/drawing/2014/main" id="{BBE38BEE-A329-45EA-9C36-69DE7335EE04}"/>
              </a:ext>
            </a:extLst>
          </p:cNvPr>
          <p:cNvSpPr>
            <a:spLocks noGrp="1"/>
          </p:cNvSpPr>
          <p:nvPr>
            <p:ph type="sldNum" sz="quarter" idx="12"/>
          </p:nvPr>
        </p:nvSpPr>
        <p:spPr/>
        <p:txBody>
          <a:bodyPr/>
          <a:lstStyle>
            <a:lvl1pPr>
              <a:defRPr/>
            </a:lvl1pPr>
          </a:lstStyle>
          <a:p>
            <a:pPr>
              <a:defRPr/>
            </a:pPr>
            <a:fld id="{4E7C5BEC-31A1-4036-81F8-991582C874AF}" type="slidenum">
              <a:rPr lang="en-GB" altLang="en-US"/>
              <a:pPr>
                <a:defRPr/>
              </a:pPr>
              <a:t>‹#›</a:t>
            </a:fld>
            <a:endParaRPr lang="en-GB" altLang="en-US"/>
          </a:p>
        </p:txBody>
      </p:sp>
    </p:spTree>
    <p:extLst>
      <p:ext uri="{BB962C8B-B14F-4D97-AF65-F5344CB8AC3E}">
        <p14:creationId xmlns:p14="http://schemas.microsoft.com/office/powerpoint/2010/main" val="8974156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CD9268-0243-4A20-8EF8-2D05AC2AD21E}"/>
              </a:ext>
            </a:extLst>
          </p:cNvPr>
          <p:cNvSpPr>
            <a:spLocks noGrp="1"/>
          </p:cNvSpPr>
          <p:nvPr>
            <p:ph type="dt" sz="half" idx="10"/>
          </p:nvPr>
        </p:nvSpPr>
        <p:spPr/>
        <p:txBody>
          <a:bodyPr/>
          <a:lstStyle>
            <a:lvl1pPr>
              <a:defRPr/>
            </a:lvl1pPr>
          </a:lstStyle>
          <a:p>
            <a:pPr>
              <a:defRPr/>
            </a:pPr>
            <a:fld id="{1681BC67-4638-43D1-B13E-811B62713D35}" type="datetime1">
              <a:rPr lang="en-US"/>
              <a:pPr>
                <a:defRPr/>
              </a:pPr>
              <a:t>3/31/2020</a:t>
            </a:fld>
            <a:endParaRPr lang="en-GB"/>
          </a:p>
        </p:txBody>
      </p:sp>
      <p:sp>
        <p:nvSpPr>
          <p:cNvPr id="5" name="Footer Placeholder 4">
            <a:extLst>
              <a:ext uri="{FF2B5EF4-FFF2-40B4-BE49-F238E27FC236}">
                <a16:creationId xmlns:a16="http://schemas.microsoft.com/office/drawing/2014/main" id="{4CF8B077-A158-4227-A27A-30F936937CEC}"/>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6" name="Slide Number Placeholder 5">
            <a:extLst>
              <a:ext uri="{FF2B5EF4-FFF2-40B4-BE49-F238E27FC236}">
                <a16:creationId xmlns:a16="http://schemas.microsoft.com/office/drawing/2014/main" id="{F4697152-B594-4A4A-9953-EF8DF0EF8DCF}"/>
              </a:ext>
            </a:extLst>
          </p:cNvPr>
          <p:cNvSpPr>
            <a:spLocks noGrp="1"/>
          </p:cNvSpPr>
          <p:nvPr>
            <p:ph type="sldNum" sz="quarter" idx="12"/>
          </p:nvPr>
        </p:nvSpPr>
        <p:spPr/>
        <p:txBody>
          <a:bodyPr/>
          <a:lstStyle>
            <a:lvl1pPr>
              <a:defRPr/>
            </a:lvl1pPr>
          </a:lstStyle>
          <a:p>
            <a:pPr>
              <a:defRPr/>
            </a:pPr>
            <a:fld id="{1C9AA699-484C-4B8D-9D83-BA5CD0751268}" type="slidenum">
              <a:rPr lang="en-GB" altLang="en-US"/>
              <a:pPr>
                <a:defRPr/>
              </a:pPr>
              <a:t>‹#›</a:t>
            </a:fld>
            <a:endParaRPr lang="en-GB" altLang="en-US"/>
          </a:p>
        </p:txBody>
      </p:sp>
    </p:spTree>
    <p:extLst>
      <p:ext uri="{BB962C8B-B14F-4D97-AF65-F5344CB8AC3E}">
        <p14:creationId xmlns:p14="http://schemas.microsoft.com/office/powerpoint/2010/main" val="40781555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54C203-017E-41D6-94A1-DF1FA9BD5241}"/>
              </a:ext>
            </a:extLst>
          </p:cNvPr>
          <p:cNvSpPr>
            <a:spLocks noGrp="1"/>
          </p:cNvSpPr>
          <p:nvPr>
            <p:ph type="dt" sz="half" idx="10"/>
          </p:nvPr>
        </p:nvSpPr>
        <p:spPr/>
        <p:txBody>
          <a:bodyPr/>
          <a:lstStyle>
            <a:lvl1pPr>
              <a:defRPr/>
            </a:lvl1pPr>
          </a:lstStyle>
          <a:p>
            <a:pPr>
              <a:defRPr/>
            </a:pPr>
            <a:fld id="{C6658F8F-5594-49BF-AB95-58A6469B23E0}" type="datetime1">
              <a:rPr lang="en-US"/>
              <a:pPr>
                <a:defRPr/>
              </a:pPr>
              <a:t>3/31/2020</a:t>
            </a:fld>
            <a:endParaRPr lang="en-GB"/>
          </a:p>
        </p:txBody>
      </p:sp>
      <p:sp>
        <p:nvSpPr>
          <p:cNvPr id="5" name="Footer Placeholder 4">
            <a:extLst>
              <a:ext uri="{FF2B5EF4-FFF2-40B4-BE49-F238E27FC236}">
                <a16:creationId xmlns:a16="http://schemas.microsoft.com/office/drawing/2014/main" id="{6D277355-C436-40C1-A76B-77D2871B2097}"/>
              </a:ext>
            </a:extLst>
          </p:cNvPr>
          <p:cNvSpPr>
            <a:spLocks noGrp="1"/>
          </p:cNvSpPr>
          <p:nvPr>
            <p:ph type="ftr" sz="quarter" idx="11"/>
          </p:nvPr>
        </p:nvSpPr>
        <p:spPr/>
        <p:txBody>
          <a:bodyPr/>
          <a:lstStyle>
            <a:lvl1pPr>
              <a:defRPr/>
            </a:lvl1pPr>
          </a:lstStyle>
          <a:p>
            <a:pPr>
              <a:defRPr/>
            </a:pPr>
            <a:r>
              <a:rPr lang="fr-FR"/>
              <a:t>Engage (1 Samuel Ch 13-14)</a:t>
            </a:r>
            <a:endParaRPr lang="en-GB"/>
          </a:p>
        </p:txBody>
      </p:sp>
      <p:sp>
        <p:nvSpPr>
          <p:cNvPr id="6" name="Slide Number Placeholder 5">
            <a:extLst>
              <a:ext uri="{FF2B5EF4-FFF2-40B4-BE49-F238E27FC236}">
                <a16:creationId xmlns:a16="http://schemas.microsoft.com/office/drawing/2014/main" id="{B4F0B2E3-53FF-448D-A064-2D1E25077417}"/>
              </a:ext>
            </a:extLst>
          </p:cNvPr>
          <p:cNvSpPr>
            <a:spLocks noGrp="1"/>
          </p:cNvSpPr>
          <p:nvPr>
            <p:ph type="sldNum" sz="quarter" idx="12"/>
          </p:nvPr>
        </p:nvSpPr>
        <p:spPr/>
        <p:txBody>
          <a:bodyPr/>
          <a:lstStyle>
            <a:lvl1pPr>
              <a:defRPr/>
            </a:lvl1pPr>
          </a:lstStyle>
          <a:p>
            <a:pPr>
              <a:defRPr/>
            </a:pPr>
            <a:fld id="{DD95D6C8-62AC-4AE4-B126-FBA7D66DF63A}" type="slidenum">
              <a:rPr lang="en-GB" altLang="en-US"/>
              <a:pPr>
                <a:defRPr/>
              </a:pPr>
              <a:t>‹#›</a:t>
            </a:fld>
            <a:endParaRPr lang="en-GB" altLang="en-US"/>
          </a:p>
        </p:txBody>
      </p:sp>
    </p:spTree>
    <p:extLst>
      <p:ext uri="{BB962C8B-B14F-4D97-AF65-F5344CB8AC3E}">
        <p14:creationId xmlns:p14="http://schemas.microsoft.com/office/powerpoint/2010/main" val="6596613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992A93-9E3F-461F-BCF4-5D2027885166}"/>
              </a:ext>
            </a:extLst>
          </p:cNvPr>
          <p:cNvSpPr>
            <a:spLocks noGrp="1"/>
          </p:cNvSpPr>
          <p:nvPr>
            <p:ph type="dt" sz="half" idx="10"/>
          </p:nvPr>
        </p:nvSpPr>
        <p:spPr/>
        <p:txBody>
          <a:bodyPr/>
          <a:lstStyle>
            <a:lvl1pPr>
              <a:defRPr/>
            </a:lvl1pPr>
          </a:lstStyle>
          <a:p>
            <a:pPr>
              <a:defRPr/>
            </a:pPr>
            <a:fld id="{01688997-A069-46F2-B948-D017B16652AE}" type="datetime1">
              <a:rPr lang="en-US"/>
              <a:pPr>
                <a:defRPr/>
              </a:pPr>
              <a:t>3/31/2020</a:t>
            </a:fld>
            <a:endParaRPr lang="en-GB"/>
          </a:p>
        </p:txBody>
      </p:sp>
      <p:sp>
        <p:nvSpPr>
          <p:cNvPr id="5" name="Footer Placeholder 4">
            <a:extLst>
              <a:ext uri="{FF2B5EF4-FFF2-40B4-BE49-F238E27FC236}">
                <a16:creationId xmlns:a16="http://schemas.microsoft.com/office/drawing/2014/main" id="{0A553A6A-9E78-4C95-AA4F-A14CFB45ADA8}"/>
              </a:ext>
            </a:extLst>
          </p:cNvPr>
          <p:cNvSpPr>
            <a:spLocks noGrp="1"/>
          </p:cNvSpPr>
          <p:nvPr>
            <p:ph type="ftr" sz="quarter" idx="11"/>
          </p:nvPr>
        </p:nvSpPr>
        <p:spPr/>
        <p:txBody>
          <a:bodyPr/>
          <a:lstStyle>
            <a:lvl1pPr>
              <a:defRPr/>
            </a:lvl1pPr>
          </a:lstStyle>
          <a:p>
            <a:pPr>
              <a:defRPr/>
            </a:pPr>
            <a:r>
              <a:rPr lang="en-GB"/>
              <a:t>The Loyalty Trat</a:t>
            </a:r>
          </a:p>
        </p:txBody>
      </p:sp>
      <p:sp>
        <p:nvSpPr>
          <p:cNvPr id="6" name="Slide Number Placeholder 5">
            <a:extLst>
              <a:ext uri="{FF2B5EF4-FFF2-40B4-BE49-F238E27FC236}">
                <a16:creationId xmlns:a16="http://schemas.microsoft.com/office/drawing/2014/main" id="{CA7DDA9B-BC3F-459F-8D27-2E3770B090A7}"/>
              </a:ext>
            </a:extLst>
          </p:cNvPr>
          <p:cNvSpPr>
            <a:spLocks noGrp="1"/>
          </p:cNvSpPr>
          <p:nvPr>
            <p:ph type="sldNum" sz="quarter" idx="12"/>
          </p:nvPr>
        </p:nvSpPr>
        <p:spPr/>
        <p:txBody>
          <a:bodyPr/>
          <a:lstStyle>
            <a:lvl1pPr>
              <a:defRPr/>
            </a:lvl1pPr>
          </a:lstStyle>
          <a:p>
            <a:pPr>
              <a:defRPr/>
            </a:pPr>
            <a:fld id="{685CD9D3-318B-4C1B-841A-AC3345D636C7}" type="slidenum">
              <a:rPr lang="en-GB" altLang="en-US"/>
              <a:pPr>
                <a:defRPr/>
              </a:pPr>
              <a:t>‹#›</a:t>
            </a:fld>
            <a:endParaRPr lang="en-GB" altLang="en-US"/>
          </a:p>
        </p:txBody>
      </p:sp>
    </p:spTree>
    <p:extLst>
      <p:ext uri="{BB962C8B-B14F-4D97-AF65-F5344CB8AC3E}">
        <p14:creationId xmlns:p14="http://schemas.microsoft.com/office/powerpoint/2010/main" val="34278207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390357-E0BA-4C17-A07C-8A9140E2529E}"/>
              </a:ext>
            </a:extLst>
          </p:cNvPr>
          <p:cNvSpPr>
            <a:spLocks noGrp="1"/>
          </p:cNvSpPr>
          <p:nvPr>
            <p:ph type="dt" sz="half" idx="10"/>
          </p:nvPr>
        </p:nvSpPr>
        <p:spPr/>
        <p:txBody>
          <a:bodyPr/>
          <a:lstStyle>
            <a:lvl1pPr>
              <a:defRPr/>
            </a:lvl1pPr>
          </a:lstStyle>
          <a:p>
            <a:pPr>
              <a:defRPr/>
            </a:pPr>
            <a:fld id="{8EC474CC-342C-4723-8366-2D699A045C6B}" type="datetime1">
              <a:rPr lang="en-US"/>
              <a:pPr>
                <a:defRPr/>
              </a:pPr>
              <a:t>3/31/2020</a:t>
            </a:fld>
            <a:endParaRPr lang="en-GB"/>
          </a:p>
        </p:txBody>
      </p:sp>
      <p:sp>
        <p:nvSpPr>
          <p:cNvPr id="5" name="Footer Placeholder 4">
            <a:extLst>
              <a:ext uri="{FF2B5EF4-FFF2-40B4-BE49-F238E27FC236}">
                <a16:creationId xmlns:a16="http://schemas.microsoft.com/office/drawing/2014/main" id="{F76A2EA5-CF0D-4916-975B-F68E2F1E8774}"/>
              </a:ext>
            </a:extLst>
          </p:cNvPr>
          <p:cNvSpPr>
            <a:spLocks noGrp="1"/>
          </p:cNvSpPr>
          <p:nvPr>
            <p:ph type="ftr" sz="quarter" idx="11"/>
          </p:nvPr>
        </p:nvSpPr>
        <p:spPr/>
        <p:txBody>
          <a:bodyPr/>
          <a:lstStyle>
            <a:lvl1pPr>
              <a:defRPr/>
            </a:lvl1pPr>
          </a:lstStyle>
          <a:p>
            <a:pPr>
              <a:defRPr/>
            </a:pPr>
            <a:r>
              <a:rPr lang="en-GB"/>
              <a:t>The Loyalty Trat</a:t>
            </a:r>
          </a:p>
        </p:txBody>
      </p:sp>
      <p:sp>
        <p:nvSpPr>
          <p:cNvPr id="6" name="Slide Number Placeholder 5">
            <a:extLst>
              <a:ext uri="{FF2B5EF4-FFF2-40B4-BE49-F238E27FC236}">
                <a16:creationId xmlns:a16="http://schemas.microsoft.com/office/drawing/2014/main" id="{7D08045A-2145-4C0D-90BF-4FE5A375A78F}"/>
              </a:ext>
            </a:extLst>
          </p:cNvPr>
          <p:cNvSpPr>
            <a:spLocks noGrp="1"/>
          </p:cNvSpPr>
          <p:nvPr>
            <p:ph type="sldNum" sz="quarter" idx="12"/>
          </p:nvPr>
        </p:nvSpPr>
        <p:spPr/>
        <p:txBody>
          <a:bodyPr/>
          <a:lstStyle>
            <a:lvl1pPr>
              <a:defRPr/>
            </a:lvl1pPr>
          </a:lstStyle>
          <a:p>
            <a:pPr>
              <a:defRPr/>
            </a:pPr>
            <a:fld id="{9C68B5B6-B7AF-4628-ADD2-59B2B0E25F0A}" type="slidenum">
              <a:rPr lang="en-GB" altLang="en-US"/>
              <a:pPr>
                <a:defRPr/>
              </a:pPr>
              <a:t>‹#›</a:t>
            </a:fld>
            <a:endParaRPr lang="en-GB" altLang="en-US"/>
          </a:p>
        </p:txBody>
      </p:sp>
    </p:spTree>
    <p:extLst>
      <p:ext uri="{BB962C8B-B14F-4D97-AF65-F5344CB8AC3E}">
        <p14:creationId xmlns:p14="http://schemas.microsoft.com/office/powerpoint/2010/main" val="399225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98310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2A87CE-99DC-4429-845F-9D37AFFDA627}"/>
              </a:ext>
            </a:extLst>
          </p:cNvPr>
          <p:cNvSpPr>
            <a:spLocks noGrp="1"/>
          </p:cNvSpPr>
          <p:nvPr>
            <p:ph type="dt" sz="half" idx="10"/>
          </p:nvPr>
        </p:nvSpPr>
        <p:spPr/>
        <p:txBody>
          <a:bodyPr/>
          <a:lstStyle>
            <a:lvl1pPr>
              <a:defRPr/>
            </a:lvl1pPr>
          </a:lstStyle>
          <a:p>
            <a:pPr>
              <a:defRPr/>
            </a:pPr>
            <a:fld id="{F1871768-237E-489D-9357-623EEE6D8EE1}" type="datetime1">
              <a:rPr lang="en-US"/>
              <a:pPr>
                <a:defRPr/>
              </a:pPr>
              <a:t>3/31/2020</a:t>
            </a:fld>
            <a:endParaRPr lang="en-GB"/>
          </a:p>
        </p:txBody>
      </p:sp>
      <p:sp>
        <p:nvSpPr>
          <p:cNvPr id="5" name="Footer Placeholder 4">
            <a:extLst>
              <a:ext uri="{FF2B5EF4-FFF2-40B4-BE49-F238E27FC236}">
                <a16:creationId xmlns:a16="http://schemas.microsoft.com/office/drawing/2014/main" id="{5AD3DAEE-A4D7-4EBB-8B99-FA7A3EC6D939}"/>
              </a:ext>
            </a:extLst>
          </p:cNvPr>
          <p:cNvSpPr>
            <a:spLocks noGrp="1"/>
          </p:cNvSpPr>
          <p:nvPr>
            <p:ph type="ftr" sz="quarter" idx="11"/>
          </p:nvPr>
        </p:nvSpPr>
        <p:spPr/>
        <p:txBody>
          <a:bodyPr/>
          <a:lstStyle>
            <a:lvl1pPr>
              <a:defRPr/>
            </a:lvl1pPr>
          </a:lstStyle>
          <a:p>
            <a:pPr>
              <a:defRPr/>
            </a:pPr>
            <a:r>
              <a:rPr lang="en-GB"/>
              <a:t>The Loyalty Trat</a:t>
            </a:r>
          </a:p>
        </p:txBody>
      </p:sp>
      <p:sp>
        <p:nvSpPr>
          <p:cNvPr id="6" name="Slide Number Placeholder 5">
            <a:extLst>
              <a:ext uri="{FF2B5EF4-FFF2-40B4-BE49-F238E27FC236}">
                <a16:creationId xmlns:a16="http://schemas.microsoft.com/office/drawing/2014/main" id="{0E64A779-AB24-417A-81E6-262031006080}"/>
              </a:ext>
            </a:extLst>
          </p:cNvPr>
          <p:cNvSpPr>
            <a:spLocks noGrp="1"/>
          </p:cNvSpPr>
          <p:nvPr>
            <p:ph type="sldNum" sz="quarter" idx="12"/>
          </p:nvPr>
        </p:nvSpPr>
        <p:spPr/>
        <p:txBody>
          <a:bodyPr/>
          <a:lstStyle>
            <a:lvl1pPr>
              <a:defRPr/>
            </a:lvl1pPr>
          </a:lstStyle>
          <a:p>
            <a:pPr>
              <a:defRPr/>
            </a:pPr>
            <a:fld id="{5994AA9F-4C0E-4C95-A380-D4F8AFEF3C96}" type="slidenum">
              <a:rPr lang="en-GB" altLang="en-US"/>
              <a:pPr>
                <a:defRPr/>
              </a:pPr>
              <a:t>‹#›</a:t>
            </a:fld>
            <a:endParaRPr lang="en-GB" altLang="en-US"/>
          </a:p>
        </p:txBody>
      </p:sp>
    </p:spTree>
    <p:extLst>
      <p:ext uri="{BB962C8B-B14F-4D97-AF65-F5344CB8AC3E}">
        <p14:creationId xmlns:p14="http://schemas.microsoft.com/office/powerpoint/2010/main" val="1035935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539DFEBB-C832-4B45-8A70-EF088206DC8D}"/>
              </a:ext>
            </a:extLst>
          </p:cNvPr>
          <p:cNvSpPr>
            <a:spLocks noGrp="1"/>
          </p:cNvSpPr>
          <p:nvPr>
            <p:ph type="dt" sz="half" idx="10"/>
          </p:nvPr>
        </p:nvSpPr>
        <p:spPr/>
        <p:txBody>
          <a:bodyPr/>
          <a:lstStyle>
            <a:lvl1pPr>
              <a:defRPr/>
            </a:lvl1pPr>
          </a:lstStyle>
          <a:p>
            <a:pPr>
              <a:defRPr/>
            </a:pPr>
            <a:fld id="{7F306028-B85E-4E68-9C3D-FDB5758362A7}" type="datetime1">
              <a:rPr lang="en-US"/>
              <a:pPr>
                <a:defRPr/>
              </a:pPr>
              <a:t>3/31/2020</a:t>
            </a:fld>
            <a:endParaRPr lang="en-GB"/>
          </a:p>
        </p:txBody>
      </p:sp>
      <p:sp>
        <p:nvSpPr>
          <p:cNvPr id="6" name="Footer Placeholder 4">
            <a:extLst>
              <a:ext uri="{FF2B5EF4-FFF2-40B4-BE49-F238E27FC236}">
                <a16:creationId xmlns:a16="http://schemas.microsoft.com/office/drawing/2014/main" id="{F627A971-FA29-4961-BD10-73B755C00A0B}"/>
              </a:ext>
            </a:extLst>
          </p:cNvPr>
          <p:cNvSpPr>
            <a:spLocks noGrp="1"/>
          </p:cNvSpPr>
          <p:nvPr>
            <p:ph type="ftr" sz="quarter" idx="11"/>
          </p:nvPr>
        </p:nvSpPr>
        <p:spPr/>
        <p:txBody>
          <a:bodyPr/>
          <a:lstStyle>
            <a:lvl1pPr>
              <a:defRPr/>
            </a:lvl1pPr>
          </a:lstStyle>
          <a:p>
            <a:pPr>
              <a:defRPr/>
            </a:pPr>
            <a:r>
              <a:rPr lang="en-GB"/>
              <a:t>The Loyalty Trat</a:t>
            </a:r>
          </a:p>
        </p:txBody>
      </p:sp>
      <p:sp>
        <p:nvSpPr>
          <p:cNvPr id="7" name="Slide Number Placeholder 5">
            <a:extLst>
              <a:ext uri="{FF2B5EF4-FFF2-40B4-BE49-F238E27FC236}">
                <a16:creationId xmlns:a16="http://schemas.microsoft.com/office/drawing/2014/main" id="{F85C980F-0D5C-4E17-8F51-293BD1DD80C4}"/>
              </a:ext>
            </a:extLst>
          </p:cNvPr>
          <p:cNvSpPr>
            <a:spLocks noGrp="1"/>
          </p:cNvSpPr>
          <p:nvPr>
            <p:ph type="sldNum" sz="quarter" idx="12"/>
          </p:nvPr>
        </p:nvSpPr>
        <p:spPr/>
        <p:txBody>
          <a:bodyPr/>
          <a:lstStyle>
            <a:lvl1pPr>
              <a:defRPr/>
            </a:lvl1pPr>
          </a:lstStyle>
          <a:p>
            <a:pPr>
              <a:defRPr/>
            </a:pPr>
            <a:fld id="{9E483606-35A7-461A-9EA0-B70F04425B2C}" type="slidenum">
              <a:rPr lang="en-GB" altLang="en-US"/>
              <a:pPr>
                <a:defRPr/>
              </a:pPr>
              <a:t>‹#›</a:t>
            </a:fld>
            <a:endParaRPr lang="en-GB" altLang="en-US"/>
          </a:p>
        </p:txBody>
      </p:sp>
    </p:spTree>
    <p:extLst>
      <p:ext uri="{BB962C8B-B14F-4D97-AF65-F5344CB8AC3E}">
        <p14:creationId xmlns:p14="http://schemas.microsoft.com/office/powerpoint/2010/main" val="21336196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26AA2AA7-5A13-4C92-A853-AA9FBD1D3067}"/>
              </a:ext>
            </a:extLst>
          </p:cNvPr>
          <p:cNvSpPr>
            <a:spLocks noGrp="1"/>
          </p:cNvSpPr>
          <p:nvPr>
            <p:ph type="dt" sz="half" idx="10"/>
          </p:nvPr>
        </p:nvSpPr>
        <p:spPr/>
        <p:txBody>
          <a:bodyPr/>
          <a:lstStyle>
            <a:lvl1pPr>
              <a:defRPr/>
            </a:lvl1pPr>
          </a:lstStyle>
          <a:p>
            <a:pPr>
              <a:defRPr/>
            </a:pPr>
            <a:fld id="{BA611E42-6D2B-4AD1-B116-BE76C6BAE770}" type="datetime1">
              <a:rPr lang="en-US"/>
              <a:pPr>
                <a:defRPr/>
              </a:pPr>
              <a:t>3/31/2020</a:t>
            </a:fld>
            <a:endParaRPr lang="en-GB"/>
          </a:p>
        </p:txBody>
      </p:sp>
      <p:sp>
        <p:nvSpPr>
          <p:cNvPr id="8" name="Footer Placeholder 4">
            <a:extLst>
              <a:ext uri="{FF2B5EF4-FFF2-40B4-BE49-F238E27FC236}">
                <a16:creationId xmlns:a16="http://schemas.microsoft.com/office/drawing/2014/main" id="{BE513981-BBF7-46CF-B889-C0413C11A653}"/>
              </a:ext>
            </a:extLst>
          </p:cNvPr>
          <p:cNvSpPr>
            <a:spLocks noGrp="1"/>
          </p:cNvSpPr>
          <p:nvPr>
            <p:ph type="ftr" sz="quarter" idx="11"/>
          </p:nvPr>
        </p:nvSpPr>
        <p:spPr/>
        <p:txBody>
          <a:bodyPr/>
          <a:lstStyle>
            <a:lvl1pPr>
              <a:defRPr/>
            </a:lvl1pPr>
          </a:lstStyle>
          <a:p>
            <a:pPr>
              <a:defRPr/>
            </a:pPr>
            <a:r>
              <a:rPr lang="en-GB"/>
              <a:t>The Loyalty Trat</a:t>
            </a:r>
          </a:p>
        </p:txBody>
      </p:sp>
      <p:sp>
        <p:nvSpPr>
          <p:cNvPr id="9" name="Slide Number Placeholder 5">
            <a:extLst>
              <a:ext uri="{FF2B5EF4-FFF2-40B4-BE49-F238E27FC236}">
                <a16:creationId xmlns:a16="http://schemas.microsoft.com/office/drawing/2014/main" id="{98250798-A728-45A0-9FAF-E141F1AB2D69}"/>
              </a:ext>
            </a:extLst>
          </p:cNvPr>
          <p:cNvSpPr>
            <a:spLocks noGrp="1"/>
          </p:cNvSpPr>
          <p:nvPr>
            <p:ph type="sldNum" sz="quarter" idx="12"/>
          </p:nvPr>
        </p:nvSpPr>
        <p:spPr/>
        <p:txBody>
          <a:bodyPr/>
          <a:lstStyle>
            <a:lvl1pPr>
              <a:defRPr/>
            </a:lvl1pPr>
          </a:lstStyle>
          <a:p>
            <a:pPr>
              <a:defRPr/>
            </a:pPr>
            <a:fld id="{95E2ADC0-C9A3-4592-A41C-F59F0800C222}" type="slidenum">
              <a:rPr lang="en-GB" altLang="en-US"/>
              <a:pPr>
                <a:defRPr/>
              </a:pPr>
              <a:t>‹#›</a:t>
            </a:fld>
            <a:endParaRPr lang="en-GB" altLang="en-US"/>
          </a:p>
        </p:txBody>
      </p:sp>
    </p:spTree>
    <p:extLst>
      <p:ext uri="{BB962C8B-B14F-4D97-AF65-F5344CB8AC3E}">
        <p14:creationId xmlns:p14="http://schemas.microsoft.com/office/powerpoint/2010/main" val="11290238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4F6032F0-C9E7-4C7B-ADA2-FB0237FCF683}"/>
              </a:ext>
            </a:extLst>
          </p:cNvPr>
          <p:cNvSpPr>
            <a:spLocks noGrp="1"/>
          </p:cNvSpPr>
          <p:nvPr>
            <p:ph type="dt" sz="half" idx="10"/>
          </p:nvPr>
        </p:nvSpPr>
        <p:spPr/>
        <p:txBody>
          <a:bodyPr/>
          <a:lstStyle>
            <a:lvl1pPr>
              <a:defRPr/>
            </a:lvl1pPr>
          </a:lstStyle>
          <a:p>
            <a:pPr>
              <a:defRPr/>
            </a:pPr>
            <a:fld id="{DA2E2738-CDEF-47CD-8295-17A1974734FB}" type="datetime1">
              <a:rPr lang="en-US"/>
              <a:pPr>
                <a:defRPr/>
              </a:pPr>
              <a:t>3/31/2020</a:t>
            </a:fld>
            <a:endParaRPr lang="en-GB"/>
          </a:p>
        </p:txBody>
      </p:sp>
      <p:sp>
        <p:nvSpPr>
          <p:cNvPr id="4" name="Footer Placeholder 4">
            <a:extLst>
              <a:ext uri="{FF2B5EF4-FFF2-40B4-BE49-F238E27FC236}">
                <a16:creationId xmlns:a16="http://schemas.microsoft.com/office/drawing/2014/main" id="{41E7A235-73D2-4DAA-909D-96DA7E668061}"/>
              </a:ext>
            </a:extLst>
          </p:cNvPr>
          <p:cNvSpPr>
            <a:spLocks noGrp="1"/>
          </p:cNvSpPr>
          <p:nvPr>
            <p:ph type="ftr" sz="quarter" idx="11"/>
          </p:nvPr>
        </p:nvSpPr>
        <p:spPr/>
        <p:txBody>
          <a:bodyPr/>
          <a:lstStyle>
            <a:lvl1pPr>
              <a:defRPr/>
            </a:lvl1pPr>
          </a:lstStyle>
          <a:p>
            <a:pPr>
              <a:defRPr/>
            </a:pPr>
            <a:r>
              <a:rPr lang="en-GB"/>
              <a:t>The Loyalty Trat</a:t>
            </a:r>
          </a:p>
        </p:txBody>
      </p:sp>
      <p:sp>
        <p:nvSpPr>
          <p:cNvPr id="5" name="Slide Number Placeholder 5">
            <a:extLst>
              <a:ext uri="{FF2B5EF4-FFF2-40B4-BE49-F238E27FC236}">
                <a16:creationId xmlns:a16="http://schemas.microsoft.com/office/drawing/2014/main" id="{E472C04D-0215-4D31-840A-49229EF21718}"/>
              </a:ext>
            </a:extLst>
          </p:cNvPr>
          <p:cNvSpPr>
            <a:spLocks noGrp="1"/>
          </p:cNvSpPr>
          <p:nvPr>
            <p:ph type="sldNum" sz="quarter" idx="12"/>
          </p:nvPr>
        </p:nvSpPr>
        <p:spPr/>
        <p:txBody>
          <a:bodyPr/>
          <a:lstStyle>
            <a:lvl1pPr>
              <a:defRPr/>
            </a:lvl1pPr>
          </a:lstStyle>
          <a:p>
            <a:pPr>
              <a:defRPr/>
            </a:pPr>
            <a:fld id="{B20D3001-FFFF-4147-99E3-6F139A681B5A}" type="slidenum">
              <a:rPr lang="en-GB" altLang="en-US"/>
              <a:pPr>
                <a:defRPr/>
              </a:pPr>
              <a:t>‹#›</a:t>
            </a:fld>
            <a:endParaRPr lang="en-GB" altLang="en-US"/>
          </a:p>
        </p:txBody>
      </p:sp>
    </p:spTree>
    <p:extLst>
      <p:ext uri="{BB962C8B-B14F-4D97-AF65-F5344CB8AC3E}">
        <p14:creationId xmlns:p14="http://schemas.microsoft.com/office/powerpoint/2010/main" val="25378166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570BB87-2B1D-42AD-A608-720F04567DA3}"/>
              </a:ext>
            </a:extLst>
          </p:cNvPr>
          <p:cNvSpPr>
            <a:spLocks noGrp="1"/>
          </p:cNvSpPr>
          <p:nvPr>
            <p:ph type="dt" sz="half" idx="10"/>
          </p:nvPr>
        </p:nvSpPr>
        <p:spPr/>
        <p:txBody>
          <a:bodyPr/>
          <a:lstStyle>
            <a:lvl1pPr>
              <a:defRPr/>
            </a:lvl1pPr>
          </a:lstStyle>
          <a:p>
            <a:pPr>
              <a:defRPr/>
            </a:pPr>
            <a:fld id="{7D326DA0-3971-46B6-90B5-A6C70C2F7164}" type="datetime1">
              <a:rPr lang="en-US"/>
              <a:pPr>
                <a:defRPr/>
              </a:pPr>
              <a:t>3/31/2020</a:t>
            </a:fld>
            <a:endParaRPr lang="en-GB"/>
          </a:p>
        </p:txBody>
      </p:sp>
      <p:sp>
        <p:nvSpPr>
          <p:cNvPr id="3" name="Footer Placeholder 4">
            <a:extLst>
              <a:ext uri="{FF2B5EF4-FFF2-40B4-BE49-F238E27FC236}">
                <a16:creationId xmlns:a16="http://schemas.microsoft.com/office/drawing/2014/main" id="{0B45E787-ABE8-41DF-A03E-2D7280E07491}"/>
              </a:ext>
            </a:extLst>
          </p:cNvPr>
          <p:cNvSpPr>
            <a:spLocks noGrp="1"/>
          </p:cNvSpPr>
          <p:nvPr>
            <p:ph type="ftr" sz="quarter" idx="11"/>
          </p:nvPr>
        </p:nvSpPr>
        <p:spPr/>
        <p:txBody>
          <a:bodyPr/>
          <a:lstStyle>
            <a:lvl1pPr>
              <a:defRPr/>
            </a:lvl1pPr>
          </a:lstStyle>
          <a:p>
            <a:pPr>
              <a:defRPr/>
            </a:pPr>
            <a:r>
              <a:rPr lang="en-GB"/>
              <a:t>The Loyalty Trat</a:t>
            </a:r>
          </a:p>
        </p:txBody>
      </p:sp>
      <p:sp>
        <p:nvSpPr>
          <p:cNvPr id="4" name="Slide Number Placeholder 5">
            <a:extLst>
              <a:ext uri="{FF2B5EF4-FFF2-40B4-BE49-F238E27FC236}">
                <a16:creationId xmlns:a16="http://schemas.microsoft.com/office/drawing/2014/main" id="{E905EF96-94C1-4C9D-AF17-59618D7B4F7B}"/>
              </a:ext>
            </a:extLst>
          </p:cNvPr>
          <p:cNvSpPr>
            <a:spLocks noGrp="1"/>
          </p:cNvSpPr>
          <p:nvPr>
            <p:ph type="sldNum" sz="quarter" idx="12"/>
          </p:nvPr>
        </p:nvSpPr>
        <p:spPr/>
        <p:txBody>
          <a:bodyPr/>
          <a:lstStyle>
            <a:lvl1pPr>
              <a:defRPr/>
            </a:lvl1pPr>
          </a:lstStyle>
          <a:p>
            <a:pPr>
              <a:defRPr/>
            </a:pPr>
            <a:fld id="{D8D51FA7-464C-4F32-A648-763E453D0865}" type="slidenum">
              <a:rPr lang="en-GB" altLang="en-US"/>
              <a:pPr>
                <a:defRPr/>
              </a:pPr>
              <a:t>‹#›</a:t>
            </a:fld>
            <a:endParaRPr lang="en-GB" altLang="en-US"/>
          </a:p>
        </p:txBody>
      </p:sp>
    </p:spTree>
    <p:extLst>
      <p:ext uri="{BB962C8B-B14F-4D97-AF65-F5344CB8AC3E}">
        <p14:creationId xmlns:p14="http://schemas.microsoft.com/office/powerpoint/2010/main" val="33267889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FA68B85-3844-493A-9AA3-6B67E14C10D8}"/>
              </a:ext>
            </a:extLst>
          </p:cNvPr>
          <p:cNvSpPr>
            <a:spLocks noGrp="1"/>
          </p:cNvSpPr>
          <p:nvPr>
            <p:ph type="dt" sz="half" idx="10"/>
          </p:nvPr>
        </p:nvSpPr>
        <p:spPr/>
        <p:txBody>
          <a:bodyPr/>
          <a:lstStyle>
            <a:lvl1pPr>
              <a:defRPr/>
            </a:lvl1pPr>
          </a:lstStyle>
          <a:p>
            <a:pPr>
              <a:defRPr/>
            </a:pPr>
            <a:fld id="{E14FBCCA-FDA2-4931-83E2-A4D3D1B48586}" type="datetime1">
              <a:rPr lang="en-US"/>
              <a:pPr>
                <a:defRPr/>
              </a:pPr>
              <a:t>3/31/2020</a:t>
            </a:fld>
            <a:endParaRPr lang="en-GB"/>
          </a:p>
        </p:txBody>
      </p:sp>
      <p:sp>
        <p:nvSpPr>
          <p:cNvPr id="6" name="Footer Placeholder 4">
            <a:extLst>
              <a:ext uri="{FF2B5EF4-FFF2-40B4-BE49-F238E27FC236}">
                <a16:creationId xmlns:a16="http://schemas.microsoft.com/office/drawing/2014/main" id="{3D41E82F-A15E-490E-BD71-D4C144266EE8}"/>
              </a:ext>
            </a:extLst>
          </p:cNvPr>
          <p:cNvSpPr>
            <a:spLocks noGrp="1"/>
          </p:cNvSpPr>
          <p:nvPr>
            <p:ph type="ftr" sz="quarter" idx="11"/>
          </p:nvPr>
        </p:nvSpPr>
        <p:spPr/>
        <p:txBody>
          <a:bodyPr/>
          <a:lstStyle>
            <a:lvl1pPr>
              <a:defRPr/>
            </a:lvl1pPr>
          </a:lstStyle>
          <a:p>
            <a:pPr>
              <a:defRPr/>
            </a:pPr>
            <a:r>
              <a:rPr lang="en-GB"/>
              <a:t>The Loyalty Trat</a:t>
            </a:r>
          </a:p>
        </p:txBody>
      </p:sp>
      <p:sp>
        <p:nvSpPr>
          <p:cNvPr id="7" name="Slide Number Placeholder 5">
            <a:extLst>
              <a:ext uri="{FF2B5EF4-FFF2-40B4-BE49-F238E27FC236}">
                <a16:creationId xmlns:a16="http://schemas.microsoft.com/office/drawing/2014/main" id="{02D4D200-2DEB-48D2-B860-211F88A3CEEC}"/>
              </a:ext>
            </a:extLst>
          </p:cNvPr>
          <p:cNvSpPr>
            <a:spLocks noGrp="1"/>
          </p:cNvSpPr>
          <p:nvPr>
            <p:ph type="sldNum" sz="quarter" idx="12"/>
          </p:nvPr>
        </p:nvSpPr>
        <p:spPr/>
        <p:txBody>
          <a:bodyPr/>
          <a:lstStyle>
            <a:lvl1pPr>
              <a:defRPr/>
            </a:lvl1pPr>
          </a:lstStyle>
          <a:p>
            <a:pPr>
              <a:defRPr/>
            </a:pPr>
            <a:fld id="{9790C4E3-20FE-4202-AFCB-967F004449BF}" type="slidenum">
              <a:rPr lang="en-GB" altLang="en-US"/>
              <a:pPr>
                <a:defRPr/>
              </a:pPr>
              <a:t>‹#›</a:t>
            </a:fld>
            <a:endParaRPr lang="en-GB" altLang="en-US"/>
          </a:p>
        </p:txBody>
      </p:sp>
    </p:spTree>
    <p:extLst>
      <p:ext uri="{BB962C8B-B14F-4D97-AF65-F5344CB8AC3E}">
        <p14:creationId xmlns:p14="http://schemas.microsoft.com/office/powerpoint/2010/main" val="188111730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F1A11BE-3E98-4A0A-8E79-EC87EE12A6EA}"/>
              </a:ext>
            </a:extLst>
          </p:cNvPr>
          <p:cNvSpPr>
            <a:spLocks noGrp="1"/>
          </p:cNvSpPr>
          <p:nvPr>
            <p:ph type="dt" sz="half" idx="10"/>
          </p:nvPr>
        </p:nvSpPr>
        <p:spPr/>
        <p:txBody>
          <a:bodyPr/>
          <a:lstStyle>
            <a:lvl1pPr>
              <a:defRPr/>
            </a:lvl1pPr>
          </a:lstStyle>
          <a:p>
            <a:pPr>
              <a:defRPr/>
            </a:pPr>
            <a:fld id="{34A37776-A4DD-450B-99B8-B9FE00BCCBA3}" type="datetime1">
              <a:rPr lang="en-US"/>
              <a:pPr>
                <a:defRPr/>
              </a:pPr>
              <a:t>3/31/2020</a:t>
            </a:fld>
            <a:endParaRPr lang="en-GB"/>
          </a:p>
        </p:txBody>
      </p:sp>
      <p:sp>
        <p:nvSpPr>
          <p:cNvPr id="6" name="Footer Placeholder 4">
            <a:extLst>
              <a:ext uri="{FF2B5EF4-FFF2-40B4-BE49-F238E27FC236}">
                <a16:creationId xmlns:a16="http://schemas.microsoft.com/office/drawing/2014/main" id="{9EF4DB0C-93C0-44EF-ABCE-4C56E7DDA6C5}"/>
              </a:ext>
            </a:extLst>
          </p:cNvPr>
          <p:cNvSpPr>
            <a:spLocks noGrp="1"/>
          </p:cNvSpPr>
          <p:nvPr>
            <p:ph type="ftr" sz="quarter" idx="11"/>
          </p:nvPr>
        </p:nvSpPr>
        <p:spPr/>
        <p:txBody>
          <a:bodyPr/>
          <a:lstStyle>
            <a:lvl1pPr>
              <a:defRPr/>
            </a:lvl1pPr>
          </a:lstStyle>
          <a:p>
            <a:pPr>
              <a:defRPr/>
            </a:pPr>
            <a:r>
              <a:rPr lang="en-GB"/>
              <a:t>The Loyalty Trat</a:t>
            </a:r>
          </a:p>
        </p:txBody>
      </p:sp>
      <p:sp>
        <p:nvSpPr>
          <p:cNvPr id="7" name="Slide Number Placeholder 5">
            <a:extLst>
              <a:ext uri="{FF2B5EF4-FFF2-40B4-BE49-F238E27FC236}">
                <a16:creationId xmlns:a16="http://schemas.microsoft.com/office/drawing/2014/main" id="{BBEC4813-1FE9-4BED-B7B3-3E483AF9AB78}"/>
              </a:ext>
            </a:extLst>
          </p:cNvPr>
          <p:cNvSpPr>
            <a:spLocks noGrp="1"/>
          </p:cNvSpPr>
          <p:nvPr>
            <p:ph type="sldNum" sz="quarter" idx="12"/>
          </p:nvPr>
        </p:nvSpPr>
        <p:spPr/>
        <p:txBody>
          <a:bodyPr/>
          <a:lstStyle>
            <a:lvl1pPr>
              <a:defRPr/>
            </a:lvl1pPr>
          </a:lstStyle>
          <a:p>
            <a:pPr>
              <a:defRPr/>
            </a:pPr>
            <a:fld id="{D80062AB-E82D-4D65-AA96-12AFB23829D0}" type="slidenum">
              <a:rPr lang="en-GB" altLang="en-US"/>
              <a:pPr>
                <a:defRPr/>
              </a:pPr>
              <a:t>‹#›</a:t>
            </a:fld>
            <a:endParaRPr lang="en-GB" altLang="en-US"/>
          </a:p>
        </p:txBody>
      </p:sp>
    </p:spTree>
    <p:extLst>
      <p:ext uri="{BB962C8B-B14F-4D97-AF65-F5344CB8AC3E}">
        <p14:creationId xmlns:p14="http://schemas.microsoft.com/office/powerpoint/2010/main" val="21511487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73FB1C-762C-4604-9123-DE1E81D1C68C}"/>
              </a:ext>
            </a:extLst>
          </p:cNvPr>
          <p:cNvSpPr>
            <a:spLocks noGrp="1"/>
          </p:cNvSpPr>
          <p:nvPr>
            <p:ph type="dt" sz="half" idx="10"/>
          </p:nvPr>
        </p:nvSpPr>
        <p:spPr/>
        <p:txBody>
          <a:bodyPr/>
          <a:lstStyle>
            <a:lvl1pPr>
              <a:defRPr/>
            </a:lvl1pPr>
          </a:lstStyle>
          <a:p>
            <a:pPr>
              <a:defRPr/>
            </a:pPr>
            <a:fld id="{6C7D7CC4-91ED-4037-8C66-75C9038A8BDC}" type="datetime1">
              <a:rPr lang="en-US"/>
              <a:pPr>
                <a:defRPr/>
              </a:pPr>
              <a:t>3/31/2020</a:t>
            </a:fld>
            <a:endParaRPr lang="en-GB"/>
          </a:p>
        </p:txBody>
      </p:sp>
      <p:sp>
        <p:nvSpPr>
          <p:cNvPr id="5" name="Footer Placeholder 4">
            <a:extLst>
              <a:ext uri="{FF2B5EF4-FFF2-40B4-BE49-F238E27FC236}">
                <a16:creationId xmlns:a16="http://schemas.microsoft.com/office/drawing/2014/main" id="{0D607865-451A-44F4-8857-5BE7E6566E93}"/>
              </a:ext>
            </a:extLst>
          </p:cNvPr>
          <p:cNvSpPr>
            <a:spLocks noGrp="1"/>
          </p:cNvSpPr>
          <p:nvPr>
            <p:ph type="ftr" sz="quarter" idx="11"/>
          </p:nvPr>
        </p:nvSpPr>
        <p:spPr/>
        <p:txBody>
          <a:bodyPr/>
          <a:lstStyle>
            <a:lvl1pPr>
              <a:defRPr/>
            </a:lvl1pPr>
          </a:lstStyle>
          <a:p>
            <a:pPr>
              <a:defRPr/>
            </a:pPr>
            <a:r>
              <a:rPr lang="en-GB"/>
              <a:t>The Loyalty Trat</a:t>
            </a:r>
          </a:p>
        </p:txBody>
      </p:sp>
      <p:sp>
        <p:nvSpPr>
          <p:cNvPr id="6" name="Slide Number Placeholder 5">
            <a:extLst>
              <a:ext uri="{FF2B5EF4-FFF2-40B4-BE49-F238E27FC236}">
                <a16:creationId xmlns:a16="http://schemas.microsoft.com/office/drawing/2014/main" id="{E88F556A-68C3-4A35-87C5-C7C1D2F8C026}"/>
              </a:ext>
            </a:extLst>
          </p:cNvPr>
          <p:cNvSpPr>
            <a:spLocks noGrp="1"/>
          </p:cNvSpPr>
          <p:nvPr>
            <p:ph type="sldNum" sz="quarter" idx="12"/>
          </p:nvPr>
        </p:nvSpPr>
        <p:spPr/>
        <p:txBody>
          <a:bodyPr/>
          <a:lstStyle>
            <a:lvl1pPr>
              <a:defRPr/>
            </a:lvl1pPr>
          </a:lstStyle>
          <a:p>
            <a:pPr>
              <a:defRPr/>
            </a:pPr>
            <a:fld id="{FFDD453A-4D36-4AF6-8021-1BFA056073DE}" type="slidenum">
              <a:rPr lang="en-GB" altLang="en-US"/>
              <a:pPr>
                <a:defRPr/>
              </a:pPr>
              <a:t>‹#›</a:t>
            </a:fld>
            <a:endParaRPr lang="en-GB" altLang="en-US"/>
          </a:p>
        </p:txBody>
      </p:sp>
    </p:spTree>
    <p:extLst>
      <p:ext uri="{BB962C8B-B14F-4D97-AF65-F5344CB8AC3E}">
        <p14:creationId xmlns:p14="http://schemas.microsoft.com/office/powerpoint/2010/main" val="12318786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D7AF1A-A572-486D-8F8D-21CF36DD18EC}"/>
              </a:ext>
            </a:extLst>
          </p:cNvPr>
          <p:cNvSpPr>
            <a:spLocks noGrp="1"/>
          </p:cNvSpPr>
          <p:nvPr>
            <p:ph type="dt" sz="half" idx="10"/>
          </p:nvPr>
        </p:nvSpPr>
        <p:spPr/>
        <p:txBody>
          <a:bodyPr/>
          <a:lstStyle>
            <a:lvl1pPr>
              <a:defRPr/>
            </a:lvl1pPr>
          </a:lstStyle>
          <a:p>
            <a:pPr>
              <a:defRPr/>
            </a:pPr>
            <a:fld id="{3F953504-4C05-41B7-9D90-E8D28C7EF389}" type="datetime1">
              <a:rPr lang="en-US"/>
              <a:pPr>
                <a:defRPr/>
              </a:pPr>
              <a:t>3/31/2020</a:t>
            </a:fld>
            <a:endParaRPr lang="en-GB"/>
          </a:p>
        </p:txBody>
      </p:sp>
      <p:sp>
        <p:nvSpPr>
          <p:cNvPr id="5" name="Footer Placeholder 4">
            <a:extLst>
              <a:ext uri="{FF2B5EF4-FFF2-40B4-BE49-F238E27FC236}">
                <a16:creationId xmlns:a16="http://schemas.microsoft.com/office/drawing/2014/main" id="{A3EF642B-B67D-4B30-9D7F-46537165DAC1}"/>
              </a:ext>
            </a:extLst>
          </p:cNvPr>
          <p:cNvSpPr>
            <a:spLocks noGrp="1"/>
          </p:cNvSpPr>
          <p:nvPr>
            <p:ph type="ftr" sz="quarter" idx="11"/>
          </p:nvPr>
        </p:nvSpPr>
        <p:spPr/>
        <p:txBody>
          <a:bodyPr/>
          <a:lstStyle>
            <a:lvl1pPr>
              <a:defRPr/>
            </a:lvl1pPr>
          </a:lstStyle>
          <a:p>
            <a:pPr>
              <a:defRPr/>
            </a:pPr>
            <a:r>
              <a:rPr lang="en-GB"/>
              <a:t>The Loyalty Trat</a:t>
            </a:r>
          </a:p>
        </p:txBody>
      </p:sp>
      <p:sp>
        <p:nvSpPr>
          <p:cNvPr id="6" name="Slide Number Placeholder 5">
            <a:extLst>
              <a:ext uri="{FF2B5EF4-FFF2-40B4-BE49-F238E27FC236}">
                <a16:creationId xmlns:a16="http://schemas.microsoft.com/office/drawing/2014/main" id="{D5396DEF-BE91-4613-A600-6AA86570241F}"/>
              </a:ext>
            </a:extLst>
          </p:cNvPr>
          <p:cNvSpPr>
            <a:spLocks noGrp="1"/>
          </p:cNvSpPr>
          <p:nvPr>
            <p:ph type="sldNum" sz="quarter" idx="12"/>
          </p:nvPr>
        </p:nvSpPr>
        <p:spPr/>
        <p:txBody>
          <a:bodyPr/>
          <a:lstStyle>
            <a:lvl1pPr>
              <a:defRPr/>
            </a:lvl1pPr>
          </a:lstStyle>
          <a:p>
            <a:pPr>
              <a:defRPr/>
            </a:pPr>
            <a:fld id="{76D522CC-11D9-450C-91AA-042821561629}" type="slidenum">
              <a:rPr lang="en-GB" altLang="en-US"/>
              <a:pPr>
                <a:defRPr/>
              </a:pPr>
              <a:t>‹#›</a:t>
            </a:fld>
            <a:endParaRPr lang="en-GB" altLang="en-US"/>
          </a:p>
        </p:txBody>
      </p:sp>
    </p:spTree>
    <p:extLst>
      <p:ext uri="{BB962C8B-B14F-4D97-AF65-F5344CB8AC3E}">
        <p14:creationId xmlns:p14="http://schemas.microsoft.com/office/powerpoint/2010/main" val="13540412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19EC6458-AD71-4C24-99FE-88CD64CC9A6B}"/>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5" name="Footer Placeholder 4">
            <a:extLst>
              <a:ext uri="{FF2B5EF4-FFF2-40B4-BE49-F238E27FC236}">
                <a16:creationId xmlns:a16="http://schemas.microsoft.com/office/drawing/2014/main" id="{F3712329-6CC0-4240-978F-5772D6393FA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CBC01BB-BDAD-4CD1-8AFC-EA894C6482A4}"/>
              </a:ext>
            </a:extLst>
          </p:cNvPr>
          <p:cNvSpPr>
            <a:spLocks noGrp="1"/>
          </p:cNvSpPr>
          <p:nvPr>
            <p:ph type="sldNum" sz="quarter" idx="12"/>
          </p:nvPr>
        </p:nvSpPr>
        <p:spPr/>
        <p:txBody>
          <a:bodyPr/>
          <a:lstStyle>
            <a:lvl1pPr>
              <a:defRPr/>
            </a:lvl1pPr>
          </a:lstStyle>
          <a:p>
            <a:pPr>
              <a:defRPr/>
            </a:pPr>
            <a:fld id="{2A45D932-CEC2-4B78-A7DC-CB83B3C92C0F}" type="slidenum">
              <a:rPr lang="en-GB"/>
              <a:pPr>
                <a:defRPr/>
              </a:pPr>
              <a:t>‹#›</a:t>
            </a:fld>
            <a:endParaRPr lang="en-GB"/>
          </a:p>
        </p:txBody>
      </p:sp>
    </p:spTree>
    <p:extLst>
      <p:ext uri="{BB962C8B-B14F-4D97-AF65-F5344CB8AC3E}">
        <p14:creationId xmlns:p14="http://schemas.microsoft.com/office/powerpoint/2010/main" val="2253334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76624837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B3507E1-9BE1-4A54-B03E-32FDA581CF9F}"/>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5" name="Footer Placeholder 4">
            <a:extLst>
              <a:ext uri="{FF2B5EF4-FFF2-40B4-BE49-F238E27FC236}">
                <a16:creationId xmlns:a16="http://schemas.microsoft.com/office/drawing/2014/main" id="{72DAC9F2-F6AB-41A4-A871-062C2DD5ADF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4CA1F96-BEFB-4D9B-AFB6-C1EE8C7EDC09}"/>
              </a:ext>
            </a:extLst>
          </p:cNvPr>
          <p:cNvSpPr>
            <a:spLocks noGrp="1"/>
          </p:cNvSpPr>
          <p:nvPr>
            <p:ph type="sldNum" sz="quarter" idx="12"/>
          </p:nvPr>
        </p:nvSpPr>
        <p:spPr/>
        <p:txBody>
          <a:bodyPr/>
          <a:lstStyle>
            <a:lvl1pPr>
              <a:defRPr/>
            </a:lvl1pPr>
          </a:lstStyle>
          <a:p>
            <a:pPr>
              <a:defRPr/>
            </a:pPr>
            <a:fld id="{46012622-A6F5-4F03-ACE9-612FBBDC356B}" type="slidenum">
              <a:rPr lang="en-GB"/>
              <a:pPr>
                <a:defRPr/>
              </a:pPr>
              <a:t>‹#›</a:t>
            </a:fld>
            <a:endParaRPr lang="en-GB"/>
          </a:p>
        </p:txBody>
      </p:sp>
    </p:spTree>
    <p:extLst>
      <p:ext uri="{BB962C8B-B14F-4D97-AF65-F5344CB8AC3E}">
        <p14:creationId xmlns:p14="http://schemas.microsoft.com/office/powerpoint/2010/main" val="16268892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6E6CCCE-5745-4505-9136-398E6F836A76}"/>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5" name="Footer Placeholder 4">
            <a:extLst>
              <a:ext uri="{FF2B5EF4-FFF2-40B4-BE49-F238E27FC236}">
                <a16:creationId xmlns:a16="http://schemas.microsoft.com/office/drawing/2014/main" id="{F7292AD9-4A15-4A67-994C-68BC5092406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8E1DC44-AE78-4009-9E2B-91D508D2B940}"/>
              </a:ext>
            </a:extLst>
          </p:cNvPr>
          <p:cNvSpPr>
            <a:spLocks noGrp="1"/>
          </p:cNvSpPr>
          <p:nvPr>
            <p:ph type="sldNum" sz="quarter" idx="12"/>
          </p:nvPr>
        </p:nvSpPr>
        <p:spPr/>
        <p:txBody>
          <a:bodyPr/>
          <a:lstStyle>
            <a:lvl1pPr>
              <a:defRPr/>
            </a:lvl1pPr>
          </a:lstStyle>
          <a:p>
            <a:pPr>
              <a:defRPr/>
            </a:pPr>
            <a:fld id="{99407CB6-B4D8-4768-932A-ABAA743AF6F3}" type="slidenum">
              <a:rPr lang="en-GB"/>
              <a:pPr>
                <a:defRPr/>
              </a:pPr>
              <a:t>‹#›</a:t>
            </a:fld>
            <a:endParaRPr lang="en-GB"/>
          </a:p>
        </p:txBody>
      </p:sp>
    </p:spTree>
    <p:extLst>
      <p:ext uri="{BB962C8B-B14F-4D97-AF65-F5344CB8AC3E}">
        <p14:creationId xmlns:p14="http://schemas.microsoft.com/office/powerpoint/2010/main" val="7201326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2C8F4220-FB3F-4DB8-AE48-6184F535242B}"/>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6" name="Footer Placeholder 4">
            <a:extLst>
              <a:ext uri="{FF2B5EF4-FFF2-40B4-BE49-F238E27FC236}">
                <a16:creationId xmlns:a16="http://schemas.microsoft.com/office/drawing/2014/main" id="{202B0D83-488C-4541-9EF4-65855E9C4636}"/>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01F3304-3ABD-4D86-9ABE-EED907DDE222}"/>
              </a:ext>
            </a:extLst>
          </p:cNvPr>
          <p:cNvSpPr>
            <a:spLocks noGrp="1"/>
          </p:cNvSpPr>
          <p:nvPr>
            <p:ph type="sldNum" sz="quarter" idx="12"/>
          </p:nvPr>
        </p:nvSpPr>
        <p:spPr/>
        <p:txBody>
          <a:bodyPr/>
          <a:lstStyle>
            <a:lvl1pPr>
              <a:defRPr/>
            </a:lvl1pPr>
          </a:lstStyle>
          <a:p>
            <a:pPr>
              <a:defRPr/>
            </a:pPr>
            <a:fld id="{A8472938-2C61-4730-9929-F6A5D1ED7194}" type="slidenum">
              <a:rPr lang="en-GB"/>
              <a:pPr>
                <a:defRPr/>
              </a:pPr>
              <a:t>‹#›</a:t>
            </a:fld>
            <a:endParaRPr lang="en-GB"/>
          </a:p>
        </p:txBody>
      </p:sp>
    </p:spTree>
    <p:extLst>
      <p:ext uri="{BB962C8B-B14F-4D97-AF65-F5344CB8AC3E}">
        <p14:creationId xmlns:p14="http://schemas.microsoft.com/office/powerpoint/2010/main" val="25444455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BB994CB5-1EE2-48F1-A8F7-6F34CAA8A8C8}"/>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8" name="Footer Placeholder 4">
            <a:extLst>
              <a:ext uri="{FF2B5EF4-FFF2-40B4-BE49-F238E27FC236}">
                <a16:creationId xmlns:a16="http://schemas.microsoft.com/office/drawing/2014/main" id="{F14D7A4D-CC82-4369-8249-E28947C33D22}"/>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F78CAA20-4609-4856-9C38-8358F53BF28B}"/>
              </a:ext>
            </a:extLst>
          </p:cNvPr>
          <p:cNvSpPr>
            <a:spLocks noGrp="1"/>
          </p:cNvSpPr>
          <p:nvPr>
            <p:ph type="sldNum" sz="quarter" idx="12"/>
          </p:nvPr>
        </p:nvSpPr>
        <p:spPr/>
        <p:txBody>
          <a:bodyPr/>
          <a:lstStyle>
            <a:lvl1pPr>
              <a:defRPr/>
            </a:lvl1pPr>
          </a:lstStyle>
          <a:p>
            <a:pPr>
              <a:defRPr/>
            </a:pPr>
            <a:fld id="{FB26AE06-AB37-48DC-AC90-B459D0F79FF8}" type="slidenum">
              <a:rPr lang="en-GB"/>
              <a:pPr>
                <a:defRPr/>
              </a:pPr>
              <a:t>‹#›</a:t>
            </a:fld>
            <a:endParaRPr lang="en-GB"/>
          </a:p>
        </p:txBody>
      </p:sp>
    </p:spTree>
    <p:extLst>
      <p:ext uri="{BB962C8B-B14F-4D97-AF65-F5344CB8AC3E}">
        <p14:creationId xmlns:p14="http://schemas.microsoft.com/office/powerpoint/2010/main" val="8289390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F076F3E-EE2C-442B-899A-C3D973D8B5BF}"/>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4" name="Footer Placeholder 4">
            <a:extLst>
              <a:ext uri="{FF2B5EF4-FFF2-40B4-BE49-F238E27FC236}">
                <a16:creationId xmlns:a16="http://schemas.microsoft.com/office/drawing/2014/main" id="{ECCDE469-99E8-415A-8415-46A32B89BF28}"/>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E09A9255-3AAD-4247-B052-710C10D8D7C2}"/>
              </a:ext>
            </a:extLst>
          </p:cNvPr>
          <p:cNvSpPr>
            <a:spLocks noGrp="1"/>
          </p:cNvSpPr>
          <p:nvPr>
            <p:ph type="sldNum" sz="quarter" idx="12"/>
          </p:nvPr>
        </p:nvSpPr>
        <p:spPr/>
        <p:txBody>
          <a:bodyPr/>
          <a:lstStyle>
            <a:lvl1pPr>
              <a:defRPr/>
            </a:lvl1pPr>
          </a:lstStyle>
          <a:p>
            <a:pPr>
              <a:defRPr/>
            </a:pPr>
            <a:fld id="{135C7E4A-9D40-4866-BE63-A630FE071045}" type="slidenum">
              <a:rPr lang="en-GB"/>
              <a:pPr>
                <a:defRPr/>
              </a:pPr>
              <a:t>‹#›</a:t>
            </a:fld>
            <a:endParaRPr lang="en-GB"/>
          </a:p>
        </p:txBody>
      </p:sp>
    </p:spTree>
    <p:extLst>
      <p:ext uri="{BB962C8B-B14F-4D97-AF65-F5344CB8AC3E}">
        <p14:creationId xmlns:p14="http://schemas.microsoft.com/office/powerpoint/2010/main" val="18508162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78EAA78-BFC5-4B8A-A47E-1B1F78E0DDAE}"/>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3" name="Footer Placeholder 4">
            <a:extLst>
              <a:ext uri="{FF2B5EF4-FFF2-40B4-BE49-F238E27FC236}">
                <a16:creationId xmlns:a16="http://schemas.microsoft.com/office/drawing/2014/main" id="{6B17BD63-1364-4AF1-B9F2-3D4820A5913D}"/>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76974868-9605-4B72-A7E1-973D15D0023A}"/>
              </a:ext>
            </a:extLst>
          </p:cNvPr>
          <p:cNvSpPr>
            <a:spLocks noGrp="1"/>
          </p:cNvSpPr>
          <p:nvPr>
            <p:ph type="sldNum" sz="quarter" idx="12"/>
          </p:nvPr>
        </p:nvSpPr>
        <p:spPr/>
        <p:txBody>
          <a:bodyPr/>
          <a:lstStyle>
            <a:lvl1pPr>
              <a:defRPr/>
            </a:lvl1pPr>
          </a:lstStyle>
          <a:p>
            <a:pPr>
              <a:defRPr/>
            </a:pPr>
            <a:fld id="{27334025-A93A-41D2-9BFD-15A9E527E3CD}" type="slidenum">
              <a:rPr lang="en-GB"/>
              <a:pPr>
                <a:defRPr/>
              </a:pPr>
              <a:t>‹#›</a:t>
            </a:fld>
            <a:endParaRPr lang="en-GB"/>
          </a:p>
        </p:txBody>
      </p:sp>
    </p:spTree>
    <p:extLst>
      <p:ext uri="{BB962C8B-B14F-4D97-AF65-F5344CB8AC3E}">
        <p14:creationId xmlns:p14="http://schemas.microsoft.com/office/powerpoint/2010/main" val="31300973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F61A20E3-7CAD-4B2A-BABD-4D4F6CCC5FEF}"/>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6" name="Footer Placeholder 4">
            <a:extLst>
              <a:ext uri="{FF2B5EF4-FFF2-40B4-BE49-F238E27FC236}">
                <a16:creationId xmlns:a16="http://schemas.microsoft.com/office/drawing/2014/main" id="{DAFB075B-98CE-4B9F-8A9A-89401598804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A93B3D9-1A5C-4703-ACE9-2EBFCF44D6C2}"/>
              </a:ext>
            </a:extLst>
          </p:cNvPr>
          <p:cNvSpPr>
            <a:spLocks noGrp="1"/>
          </p:cNvSpPr>
          <p:nvPr>
            <p:ph type="sldNum" sz="quarter" idx="12"/>
          </p:nvPr>
        </p:nvSpPr>
        <p:spPr/>
        <p:txBody>
          <a:bodyPr/>
          <a:lstStyle>
            <a:lvl1pPr>
              <a:defRPr/>
            </a:lvl1pPr>
          </a:lstStyle>
          <a:p>
            <a:pPr>
              <a:defRPr/>
            </a:pPr>
            <a:fld id="{1D19C70B-1A5F-4C68-A109-725458A8B72C}" type="slidenum">
              <a:rPr lang="en-GB"/>
              <a:pPr>
                <a:defRPr/>
              </a:pPr>
              <a:t>‹#›</a:t>
            </a:fld>
            <a:endParaRPr lang="en-GB"/>
          </a:p>
        </p:txBody>
      </p:sp>
    </p:spTree>
    <p:extLst>
      <p:ext uri="{BB962C8B-B14F-4D97-AF65-F5344CB8AC3E}">
        <p14:creationId xmlns:p14="http://schemas.microsoft.com/office/powerpoint/2010/main" val="267683684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D130BF17-F196-4464-AB73-0E358F8D53E9}"/>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6" name="Footer Placeholder 4">
            <a:extLst>
              <a:ext uri="{FF2B5EF4-FFF2-40B4-BE49-F238E27FC236}">
                <a16:creationId xmlns:a16="http://schemas.microsoft.com/office/drawing/2014/main" id="{E51CDDB2-2BEA-416E-9BA2-32FAE6009AD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BA6F461-97B1-4A84-BE51-1B8F25DFE5A6}"/>
              </a:ext>
            </a:extLst>
          </p:cNvPr>
          <p:cNvSpPr>
            <a:spLocks noGrp="1"/>
          </p:cNvSpPr>
          <p:nvPr>
            <p:ph type="sldNum" sz="quarter" idx="12"/>
          </p:nvPr>
        </p:nvSpPr>
        <p:spPr/>
        <p:txBody>
          <a:bodyPr/>
          <a:lstStyle>
            <a:lvl1pPr>
              <a:defRPr/>
            </a:lvl1pPr>
          </a:lstStyle>
          <a:p>
            <a:pPr>
              <a:defRPr/>
            </a:pPr>
            <a:fld id="{ABFF78DB-17E6-456D-999B-894DE412A4E8}" type="slidenum">
              <a:rPr lang="en-GB"/>
              <a:pPr>
                <a:defRPr/>
              </a:pPr>
              <a:t>‹#›</a:t>
            </a:fld>
            <a:endParaRPr lang="en-GB"/>
          </a:p>
        </p:txBody>
      </p:sp>
    </p:spTree>
    <p:extLst>
      <p:ext uri="{BB962C8B-B14F-4D97-AF65-F5344CB8AC3E}">
        <p14:creationId xmlns:p14="http://schemas.microsoft.com/office/powerpoint/2010/main" val="32837795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CEA693F-F1FA-4BF1-B78F-6B1F74868252}"/>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5" name="Footer Placeholder 4">
            <a:extLst>
              <a:ext uri="{FF2B5EF4-FFF2-40B4-BE49-F238E27FC236}">
                <a16:creationId xmlns:a16="http://schemas.microsoft.com/office/drawing/2014/main" id="{1690AE3A-E433-4140-809B-FB826CEA93A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0496B41-26DF-46CE-9673-420C67029ADF}"/>
              </a:ext>
            </a:extLst>
          </p:cNvPr>
          <p:cNvSpPr>
            <a:spLocks noGrp="1"/>
          </p:cNvSpPr>
          <p:nvPr>
            <p:ph type="sldNum" sz="quarter" idx="12"/>
          </p:nvPr>
        </p:nvSpPr>
        <p:spPr/>
        <p:txBody>
          <a:bodyPr/>
          <a:lstStyle>
            <a:lvl1pPr>
              <a:defRPr/>
            </a:lvl1pPr>
          </a:lstStyle>
          <a:p>
            <a:pPr>
              <a:defRPr/>
            </a:pPr>
            <a:fld id="{73FDDB35-0C51-4A1B-87AF-5F949CFE57FD}" type="slidenum">
              <a:rPr lang="en-GB"/>
              <a:pPr>
                <a:defRPr/>
              </a:pPr>
              <a:t>‹#›</a:t>
            </a:fld>
            <a:endParaRPr lang="en-GB"/>
          </a:p>
        </p:txBody>
      </p:sp>
    </p:spTree>
    <p:extLst>
      <p:ext uri="{BB962C8B-B14F-4D97-AF65-F5344CB8AC3E}">
        <p14:creationId xmlns:p14="http://schemas.microsoft.com/office/powerpoint/2010/main" val="13580920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2380572-D1E5-4B6B-8A16-3E55DB7898A7}"/>
              </a:ext>
            </a:extLst>
          </p:cNvPr>
          <p:cNvSpPr>
            <a:spLocks noGrp="1"/>
          </p:cNvSpPr>
          <p:nvPr>
            <p:ph type="dt" sz="half" idx="10"/>
          </p:nvPr>
        </p:nvSpPr>
        <p:spPr/>
        <p:txBody>
          <a:bodyPr/>
          <a:lstStyle>
            <a:lvl1pPr>
              <a:defRPr/>
            </a:lvl1pPr>
          </a:lstStyle>
          <a:p>
            <a:pPr>
              <a:defRPr/>
            </a:pPr>
            <a:fld id="{D2C7A604-C8BC-4837-922F-28DA0DF18299}" type="datetimeFigureOut">
              <a:rPr lang="en-GB"/>
              <a:pPr>
                <a:defRPr/>
              </a:pPr>
              <a:t>31/03/2020</a:t>
            </a:fld>
            <a:endParaRPr lang="en-GB"/>
          </a:p>
        </p:txBody>
      </p:sp>
      <p:sp>
        <p:nvSpPr>
          <p:cNvPr id="5" name="Footer Placeholder 4">
            <a:extLst>
              <a:ext uri="{FF2B5EF4-FFF2-40B4-BE49-F238E27FC236}">
                <a16:creationId xmlns:a16="http://schemas.microsoft.com/office/drawing/2014/main" id="{90AFAFDE-FCA3-4830-AF5E-FC973B1B83E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972B596-672A-4DC4-8B11-E0D9BBD5719D}"/>
              </a:ext>
            </a:extLst>
          </p:cNvPr>
          <p:cNvSpPr>
            <a:spLocks noGrp="1"/>
          </p:cNvSpPr>
          <p:nvPr>
            <p:ph type="sldNum" sz="quarter" idx="12"/>
          </p:nvPr>
        </p:nvSpPr>
        <p:spPr/>
        <p:txBody>
          <a:bodyPr/>
          <a:lstStyle>
            <a:lvl1pPr>
              <a:defRPr/>
            </a:lvl1pPr>
          </a:lstStyle>
          <a:p>
            <a:pPr>
              <a:defRPr/>
            </a:pPr>
            <a:fld id="{B830A357-8EB3-42A3-BE9D-7F8E089C3F92}" type="slidenum">
              <a:rPr lang="en-GB"/>
              <a:pPr>
                <a:defRPr/>
              </a:pPr>
              <a:t>‹#›</a:t>
            </a:fld>
            <a:endParaRPr lang="en-GB"/>
          </a:p>
        </p:txBody>
      </p:sp>
    </p:spTree>
    <p:extLst>
      <p:ext uri="{BB962C8B-B14F-4D97-AF65-F5344CB8AC3E}">
        <p14:creationId xmlns:p14="http://schemas.microsoft.com/office/powerpoint/2010/main" val="2887319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0450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288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681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03673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3/31/2020</a:t>
            </a:fld>
            <a:endParaRPr lang="en-US" dirty="0"/>
          </a:p>
        </p:txBody>
      </p:sp>
    </p:spTree>
    <p:extLst>
      <p:ext uri="{BB962C8B-B14F-4D97-AF65-F5344CB8AC3E}">
        <p14:creationId xmlns:p14="http://schemas.microsoft.com/office/powerpoint/2010/main" val="390451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3/31/2020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674128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272361C-C147-42C6-8990-53FF45A0A047}"/>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883AD9C-FAEF-418C-AFF7-ABED73541705}"/>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3FE5C91E-8AA2-4BBF-B897-E4B80F8AA015}"/>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5130A60-EC62-4C1D-94A5-37957C678514}" type="datetime1">
              <a:rPr lang="en-US"/>
              <a:pPr>
                <a:defRPr/>
              </a:pPr>
              <a:t>3/31/2020</a:t>
            </a:fld>
            <a:endParaRPr lang="en-GB"/>
          </a:p>
        </p:txBody>
      </p:sp>
      <p:sp>
        <p:nvSpPr>
          <p:cNvPr id="5" name="Footer Placeholder 4">
            <a:extLst>
              <a:ext uri="{FF2B5EF4-FFF2-40B4-BE49-F238E27FC236}">
                <a16:creationId xmlns:a16="http://schemas.microsoft.com/office/drawing/2014/main" id="{C12C1CDE-9E90-4800-BC08-61F09FE5B415}"/>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fr-FR"/>
              <a:t>Engage (1 Samuel Ch 13-14)</a:t>
            </a:r>
            <a:endParaRPr lang="en-GB"/>
          </a:p>
        </p:txBody>
      </p:sp>
      <p:sp>
        <p:nvSpPr>
          <p:cNvPr id="6" name="Slide Number Placeholder 5">
            <a:extLst>
              <a:ext uri="{FF2B5EF4-FFF2-40B4-BE49-F238E27FC236}">
                <a16:creationId xmlns:a16="http://schemas.microsoft.com/office/drawing/2014/main" id="{E4C5E223-2F08-48FD-AAD9-EF4C946EBC8C}"/>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CEE83BCD-794C-49E3-8039-C32D700D53DB}" type="slidenum">
              <a:rPr lang="en-GB" altLang="en-US"/>
              <a:pPr>
                <a:defRPr/>
              </a:pPr>
              <a:t>‹#›</a:t>
            </a:fld>
            <a:endParaRPr lang="en-GB" altLang="en-US"/>
          </a:p>
        </p:txBody>
      </p:sp>
    </p:spTree>
    <p:extLst>
      <p:ext uri="{BB962C8B-B14F-4D97-AF65-F5344CB8AC3E}">
        <p14:creationId xmlns:p14="http://schemas.microsoft.com/office/powerpoint/2010/main" val="3304307980"/>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A22829E-A41D-4F42-AED5-C83DA999483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9B5CE6F2-4844-46BF-B8C5-60F716A1C97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F5E13832-2BB2-4FFA-A354-5517C1653FC5}"/>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FD0D69B1-268A-4C4B-98A4-0078CC57C739}" type="datetime1">
              <a:rPr lang="en-US"/>
              <a:pPr>
                <a:defRPr/>
              </a:pPr>
              <a:t>3/31/2020</a:t>
            </a:fld>
            <a:endParaRPr lang="en-GB"/>
          </a:p>
        </p:txBody>
      </p:sp>
      <p:sp>
        <p:nvSpPr>
          <p:cNvPr id="5" name="Footer Placeholder 4">
            <a:extLst>
              <a:ext uri="{FF2B5EF4-FFF2-40B4-BE49-F238E27FC236}">
                <a16:creationId xmlns:a16="http://schemas.microsoft.com/office/drawing/2014/main" id="{64FA5526-DC52-443C-BBFC-83DBB4226A6D}"/>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r>
              <a:rPr lang="en-GB"/>
              <a:t>The Loyalty Trat</a:t>
            </a:r>
          </a:p>
        </p:txBody>
      </p:sp>
      <p:sp>
        <p:nvSpPr>
          <p:cNvPr id="6" name="Slide Number Placeholder 5">
            <a:extLst>
              <a:ext uri="{FF2B5EF4-FFF2-40B4-BE49-F238E27FC236}">
                <a16:creationId xmlns:a16="http://schemas.microsoft.com/office/drawing/2014/main" id="{5DA84AE4-4D41-49BD-B6FE-E9684D6A4D2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ECCC35C-7A9C-4131-838D-5363D3178E49}" type="slidenum">
              <a:rPr lang="en-GB" altLang="en-US"/>
              <a:pPr>
                <a:defRPr/>
              </a:pPr>
              <a:t>‹#›</a:t>
            </a:fld>
            <a:endParaRPr lang="en-GB" altLang="en-US"/>
          </a:p>
        </p:txBody>
      </p:sp>
    </p:spTree>
    <p:extLst>
      <p:ext uri="{BB962C8B-B14F-4D97-AF65-F5344CB8AC3E}">
        <p14:creationId xmlns:p14="http://schemas.microsoft.com/office/powerpoint/2010/main" val="191594736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7785A4F3-6ACD-49D2-AC2C-95FD6F0EE12C}"/>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29563720-7575-4476-BFED-F552E266489B}"/>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EC1AA6D-B826-4C69-A160-438CF63B4503}"/>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2C7A604-C8BC-4837-922F-28DA0DF18299}" type="datetimeFigureOut">
              <a:rPr lang="en-GB"/>
              <a:pPr>
                <a:defRPr/>
              </a:pPr>
              <a:t>31/03/2020</a:t>
            </a:fld>
            <a:endParaRPr lang="en-GB"/>
          </a:p>
        </p:txBody>
      </p:sp>
      <p:sp>
        <p:nvSpPr>
          <p:cNvPr id="5" name="Footer Placeholder 4">
            <a:extLst>
              <a:ext uri="{FF2B5EF4-FFF2-40B4-BE49-F238E27FC236}">
                <a16:creationId xmlns:a16="http://schemas.microsoft.com/office/drawing/2014/main" id="{3D7933EE-4A49-4DD2-93B2-6F1B263BF794}"/>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66694B9F-D280-467F-96E2-CAB83012AEB7}"/>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450C2C0-1E72-4460-9DD8-1325699162F4}" type="slidenum">
              <a:rPr lang="en-GB"/>
              <a:pPr>
                <a:defRPr/>
              </a:pPr>
              <a:t>‹#›</a:t>
            </a:fld>
            <a:endParaRPr lang="en-GB"/>
          </a:p>
        </p:txBody>
      </p:sp>
    </p:spTree>
    <p:extLst>
      <p:ext uri="{BB962C8B-B14F-4D97-AF65-F5344CB8AC3E}">
        <p14:creationId xmlns:p14="http://schemas.microsoft.com/office/powerpoint/2010/main" val="3037480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9.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3" Type="http://schemas.openxmlformats.org/officeDocument/2006/relationships/hyperlink" Target="https://pixabay.com/fr/%C3%A9toile-6-branches-star-morave-30398/" TargetMode="External"/><Relationship Id="rId2" Type="http://schemas.openxmlformats.org/officeDocument/2006/relationships/image" Target="../media/image10.png"/><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3.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9.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1" name="Straight Connector 10">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93793F4-B87E-45E9-AE1E-8B97F58EEC18}"/>
              </a:ext>
            </a:extLst>
          </p:cNvPr>
          <p:cNvSpPr>
            <a:spLocks noGrp="1"/>
          </p:cNvSpPr>
          <p:nvPr>
            <p:ph type="ctrTitle"/>
          </p:nvPr>
        </p:nvSpPr>
        <p:spPr>
          <a:xfrm>
            <a:off x="677335" y="1282701"/>
            <a:ext cx="5096060" cy="4307148"/>
          </a:xfrm>
        </p:spPr>
        <p:txBody>
          <a:bodyPr anchor="ctr">
            <a:normAutofit/>
          </a:bodyPr>
          <a:lstStyle/>
          <a:p>
            <a:pPr algn="l"/>
            <a:r>
              <a:rPr lang="en-GB" sz="5400" dirty="0">
                <a:solidFill>
                  <a:srgbClr val="002060"/>
                </a:solidFill>
              </a:rPr>
              <a:t>Different approaches to studying the Bible</a:t>
            </a:r>
          </a:p>
        </p:txBody>
      </p:sp>
      <p:sp>
        <p:nvSpPr>
          <p:cNvPr id="19" name="Freeform: Shape 18">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B3EEDF9F-D341-41FB-BB34-DBB6DF14AA24}"/>
              </a:ext>
            </a:extLst>
          </p:cNvPr>
          <p:cNvSpPr>
            <a:spLocks noGrp="1"/>
          </p:cNvSpPr>
          <p:nvPr>
            <p:ph type="subTitle" idx="1"/>
          </p:nvPr>
        </p:nvSpPr>
        <p:spPr>
          <a:xfrm>
            <a:off x="7821120" y="2876315"/>
            <a:ext cx="3602567" cy="1096899"/>
          </a:xfrm>
        </p:spPr>
        <p:txBody>
          <a:bodyPr anchor="ctr">
            <a:normAutofit/>
          </a:bodyPr>
          <a:lstStyle/>
          <a:p>
            <a:pPr algn="l"/>
            <a:r>
              <a:rPr lang="en-GB" sz="1800" dirty="0">
                <a:solidFill>
                  <a:srgbClr val="FFFFFF"/>
                </a:solidFill>
              </a:rPr>
              <a:t>March 2020</a:t>
            </a:r>
          </a:p>
          <a:p>
            <a:pPr algn="l"/>
            <a:r>
              <a:rPr lang="en-GB" dirty="0">
                <a:solidFill>
                  <a:srgbClr val="FFFFFF"/>
                </a:solidFill>
              </a:rPr>
              <a:t>Rev Keith Gentry</a:t>
            </a:r>
            <a:endParaRPr lang="en-GB" sz="1800" dirty="0">
              <a:solidFill>
                <a:srgbClr val="FFFFFF"/>
              </a:solidFill>
            </a:endParaRPr>
          </a:p>
        </p:txBody>
      </p:sp>
    </p:spTree>
    <p:extLst>
      <p:ext uri="{BB962C8B-B14F-4D97-AF65-F5344CB8AC3E}">
        <p14:creationId xmlns:p14="http://schemas.microsoft.com/office/powerpoint/2010/main" val="1105586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452A-5F9A-444E-88B4-60BA27C084EE}"/>
              </a:ext>
            </a:extLst>
          </p:cNvPr>
          <p:cNvSpPr>
            <a:spLocks noGrp="1"/>
          </p:cNvSpPr>
          <p:nvPr>
            <p:ph type="title"/>
          </p:nvPr>
        </p:nvSpPr>
        <p:spPr>
          <a:xfrm>
            <a:off x="677334" y="609600"/>
            <a:ext cx="8596668" cy="681318"/>
          </a:xfrm>
        </p:spPr>
        <p:txBody>
          <a:bodyPr/>
          <a:lstStyle/>
          <a:p>
            <a:r>
              <a:rPr lang="en-GB" dirty="0">
                <a:solidFill>
                  <a:srgbClr val="002060"/>
                </a:solidFill>
              </a:rPr>
              <a:t>Our personal preparation:</a:t>
            </a:r>
          </a:p>
        </p:txBody>
      </p:sp>
      <p:sp>
        <p:nvSpPr>
          <p:cNvPr id="3" name="TextBox 2">
            <a:extLst>
              <a:ext uri="{FF2B5EF4-FFF2-40B4-BE49-F238E27FC236}">
                <a16:creationId xmlns:a16="http://schemas.microsoft.com/office/drawing/2014/main" id="{481510D3-8442-499B-8DF5-309AF862D1E3}"/>
              </a:ext>
            </a:extLst>
          </p:cNvPr>
          <p:cNvSpPr txBox="1"/>
          <p:nvPr/>
        </p:nvSpPr>
        <p:spPr>
          <a:xfrm>
            <a:off x="522514" y="1290918"/>
            <a:ext cx="9309463" cy="5632311"/>
          </a:xfrm>
          <a:prstGeom prst="rect">
            <a:avLst/>
          </a:prstGeom>
          <a:noFill/>
        </p:spPr>
        <p:txBody>
          <a:bodyPr wrap="square" rtlCol="0">
            <a:spAutoFit/>
          </a:bodyPr>
          <a:lstStyle/>
          <a:p>
            <a:r>
              <a:rPr lang="en-GB" sz="2000" dirty="0">
                <a:solidFill>
                  <a:srgbClr val="002060"/>
                </a:solidFill>
              </a:rPr>
              <a:t>1 Corinthians 2:11 </a:t>
            </a:r>
          </a:p>
          <a:p>
            <a:r>
              <a:rPr lang="en-GB" sz="2000" b="1" baseline="30000" dirty="0">
                <a:solidFill>
                  <a:srgbClr val="002060"/>
                </a:solidFill>
              </a:rPr>
              <a:t>11 </a:t>
            </a:r>
            <a:r>
              <a:rPr lang="en-GB" sz="2000" b="1" dirty="0">
                <a:solidFill>
                  <a:srgbClr val="002060"/>
                </a:solidFill>
                <a:highlight>
                  <a:srgbClr val="FFFF00"/>
                </a:highlight>
              </a:rPr>
              <a:t>For what man </a:t>
            </a:r>
            <a:r>
              <a:rPr lang="en-GB" sz="2000" b="1" dirty="0" err="1">
                <a:solidFill>
                  <a:srgbClr val="002060"/>
                </a:solidFill>
                <a:highlight>
                  <a:srgbClr val="FFFF00"/>
                </a:highlight>
              </a:rPr>
              <a:t>knoweth</a:t>
            </a:r>
            <a:r>
              <a:rPr lang="en-GB" sz="2000" b="1" dirty="0">
                <a:solidFill>
                  <a:srgbClr val="002060"/>
                </a:solidFill>
                <a:highlight>
                  <a:srgbClr val="FFFF00"/>
                </a:highlight>
              </a:rPr>
              <a:t> the things of a man, save the spirit of man which is in him? even so the things of God </a:t>
            </a:r>
            <a:r>
              <a:rPr lang="en-GB" sz="2000" b="1" dirty="0" err="1">
                <a:solidFill>
                  <a:srgbClr val="002060"/>
                </a:solidFill>
                <a:highlight>
                  <a:srgbClr val="FFFF00"/>
                </a:highlight>
              </a:rPr>
              <a:t>knoweth</a:t>
            </a:r>
            <a:r>
              <a:rPr lang="en-GB" sz="2000" b="1" dirty="0">
                <a:solidFill>
                  <a:srgbClr val="002060"/>
                </a:solidFill>
                <a:highlight>
                  <a:srgbClr val="FFFF00"/>
                </a:highlight>
              </a:rPr>
              <a:t> no man, but the Spirit of God.</a:t>
            </a:r>
          </a:p>
          <a:p>
            <a:endParaRPr lang="en-GB" sz="2000" b="1" dirty="0">
              <a:solidFill>
                <a:srgbClr val="002060"/>
              </a:solidFill>
              <a:highlight>
                <a:srgbClr val="FFFF00"/>
              </a:highlight>
            </a:endParaRPr>
          </a:p>
          <a:p>
            <a:r>
              <a:rPr lang="en-GB" sz="2000" dirty="0">
                <a:solidFill>
                  <a:srgbClr val="002060"/>
                </a:solidFill>
              </a:rPr>
              <a:t>Quite simply, we need his Spirit.</a:t>
            </a:r>
          </a:p>
          <a:p>
            <a:endParaRPr lang="en-GB" sz="2000" dirty="0">
              <a:solidFill>
                <a:srgbClr val="002060"/>
              </a:solidFill>
            </a:endParaRPr>
          </a:p>
          <a:p>
            <a:r>
              <a:rPr lang="en-GB" sz="2000" dirty="0">
                <a:solidFill>
                  <a:srgbClr val="002060"/>
                </a:solidFill>
              </a:rPr>
              <a:t>We need to have a personal real acquaintance (Friend) with the Author of the Bible.  Paul said “</a:t>
            </a:r>
            <a:r>
              <a:rPr lang="en-GB" sz="2000" b="1" dirty="0">
                <a:solidFill>
                  <a:srgbClr val="002060"/>
                </a:solidFill>
              </a:rPr>
              <a:t>that I might know him</a:t>
            </a:r>
            <a:r>
              <a:rPr lang="en-GB" sz="2000" dirty="0">
                <a:solidFill>
                  <a:srgbClr val="002060"/>
                </a:solidFill>
              </a:rPr>
              <a:t>….”</a:t>
            </a:r>
          </a:p>
          <a:p>
            <a:endParaRPr lang="en-GB" sz="2000" dirty="0">
              <a:solidFill>
                <a:srgbClr val="002060"/>
              </a:solidFill>
            </a:endParaRPr>
          </a:p>
          <a:p>
            <a:pPr marL="285750" indent="-285750">
              <a:buFont typeface="Wingdings" panose="05000000000000000000" pitchFamily="2" charset="2"/>
              <a:buChar char="q"/>
            </a:pPr>
            <a:r>
              <a:rPr lang="en-GB" sz="2000" dirty="0">
                <a:solidFill>
                  <a:srgbClr val="002060"/>
                </a:solidFill>
              </a:rPr>
              <a:t>Time management – consistency &amp; location</a:t>
            </a:r>
          </a:p>
          <a:p>
            <a:pPr marL="285750" indent="-285750">
              <a:buFont typeface="Wingdings" panose="05000000000000000000" pitchFamily="2" charset="2"/>
              <a:buChar char="q"/>
            </a:pPr>
            <a:r>
              <a:rPr lang="en-GB" sz="2000" dirty="0">
                <a:solidFill>
                  <a:srgbClr val="002060"/>
                </a:solidFill>
              </a:rPr>
              <a:t>Prayer with passion, pray for discernment and God’s revelations, His illumination by the Holy Spirit</a:t>
            </a:r>
          </a:p>
          <a:p>
            <a:pPr marL="285750" indent="-285750">
              <a:buFont typeface="Wingdings" panose="05000000000000000000" pitchFamily="2" charset="2"/>
              <a:buChar char="q"/>
            </a:pPr>
            <a:r>
              <a:rPr lang="en-GB" sz="2000" dirty="0">
                <a:solidFill>
                  <a:srgbClr val="002060"/>
                </a:solidFill>
              </a:rPr>
              <a:t>As for the Word of God (Study with a bended knee, thirsting for more) </a:t>
            </a:r>
          </a:p>
          <a:p>
            <a:pPr marL="285750" indent="-285750">
              <a:buFont typeface="Wingdings" panose="05000000000000000000" pitchFamily="2" charset="2"/>
              <a:buChar char="q"/>
            </a:pPr>
            <a:r>
              <a:rPr lang="en-GB" sz="2000" dirty="0">
                <a:solidFill>
                  <a:srgbClr val="002060"/>
                </a:solidFill>
              </a:rPr>
              <a:t>Spirit filled</a:t>
            </a:r>
          </a:p>
          <a:p>
            <a:pPr marL="285750" indent="-285750">
              <a:buFont typeface="Wingdings" panose="05000000000000000000" pitchFamily="2" charset="2"/>
              <a:buChar char="q"/>
            </a:pPr>
            <a:r>
              <a:rPr lang="en-GB" sz="2000" dirty="0">
                <a:solidFill>
                  <a:srgbClr val="002060"/>
                </a:solidFill>
              </a:rPr>
              <a:t>Protect your eyes &amp; ear gates (Distractions of the World)</a:t>
            </a:r>
          </a:p>
          <a:p>
            <a:pPr marL="285750" indent="-285750">
              <a:buFont typeface="Wingdings" panose="05000000000000000000" pitchFamily="2" charset="2"/>
              <a:buChar char="q"/>
            </a:pPr>
            <a:r>
              <a:rPr lang="en-GB" sz="2000" dirty="0">
                <a:solidFill>
                  <a:srgbClr val="002060"/>
                </a:solidFill>
              </a:rPr>
              <a:t>Check yourself, obedience, courage, boldness  and actions (do not take yourself too seriously)   </a:t>
            </a:r>
          </a:p>
          <a:p>
            <a:pPr marL="285750" indent="-285750">
              <a:buFont typeface="Wingdings" panose="05000000000000000000" pitchFamily="2" charset="2"/>
              <a:buChar char="q"/>
            </a:pPr>
            <a:r>
              <a:rPr lang="en-GB" sz="2000" dirty="0">
                <a:solidFill>
                  <a:srgbClr val="002060"/>
                </a:solidFill>
              </a:rPr>
              <a:t> Any others ?</a:t>
            </a:r>
          </a:p>
        </p:txBody>
      </p:sp>
    </p:spTree>
    <p:extLst>
      <p:ext uri="{BB962C8B-B14F-4D97-AF65-F5344CB8AC3E}">
        <p14:creationId xmlns:p14="http://schemas.microsoft.com/office/powerpoint/2010/main" val="1815481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452A-5F9A-444E-88B4-60BA27C084EE}"/>
              </a:ext>
            </a:extLst>
          </p:cNvPr>
          <p:cNvSpPr>
            <a:spLocks noGrp="1"/>
          </p:cNvSpPr>
          <p:nvPr>
            <p:ph type="title"/>
          </p:nvPr>
        </p:nvSpPr>
        <p:spPr>
          <a:xfrm>
            <a:off x="677334" y="609600"/>
            <a:ext cx="8596668" cy="681318"/>
          </a:xfrm>
        </p:spPr>
        <p:txBody>
          <a:bodyPr/>
          <a:lstStyle/>
          <a:p>
            <a:r>
              <a:rPr lang="en-GB" dirty="0">
                <a:solidFill>
                  <a:srgbClr val="002060"/>
                </a:solidFill>
              </a:rPr>
              <a:t>Our personal preparation: Continued</a:t>
            </a:r>
          </a:p>
        </p:txBody>
      </p:sp>
      <p:sp>
        <p:nvSpPr>
          <p:cNvPr id="3" name="TextBox 2">
            <a:extLst>
              <a:ext uri="{FF2B5EF4-FFF2-40B4-BE49-F238E27FC236}">
                <a16:creationId xmlns:a16="http://schemas.microsoft.com/office/drawing/2014/main" id="{481510D3-8442-499B-8DF5-309AF862D1E3}"/>
              </a:ext>
            </a:extLst>
          </p:cNvPr>
          <p:cNvSpPr txBox="1"/>
          <p:nvPr/>
        </p:nvSpPr>
        <p:spPr>
          <a:xfrm>
            <a:off x="551328" y="1378324"/>
            <a:ext cx="10059806" cy="5632311"/>
          </a:xfrm>
          <a:prstGeom prst="rect">
            <a:avLst/>
          </a:prstGeom>
          <a:noFill/>
        </p:spPr>
        <p:txBody>
          <a:bodyPr wrap="square" rtlCol="0">
            <a:spAutoFit/>
          </a:bodyPr>
          <a:lstStyle/>
          <a:p>
            <a:r>
              <a:rPr lang="en-GB" sz="2000" dirty="0">
                <a:solidFill>
                  <a:srgbClr val="002060"/>
                </a:solidFill>
              </a:rPr>
              <a:t>How do I know this thought / message is from God?</a:t>
            </a:r>
          </a:p>
          <a:p>
            <a:endParaRPr lang="en-GB" sz="2000" dirty="0">
              <a:solidFill>
                <a:srgbClr val="002060"/>
              </a:solidFill>
            </a:endParaRPr>
          </a:p>
          <a:p>
            <a:pPr marL="342900" indent="-342900">
              <a:buFont typeface="Wingdings" panose="05000000000000000000" pitchFamily="2" charset="2"/>
              <a:buChar char="§"/>
            </a:pPr>
            <a:r>
              <a:rPr lang="en-GB" sz="2000" dirty="0">
                <a:solidFill>
                  <a:srgbClr val="002060"/>
                </a:solidFill>
              </a:rPr>
              <a:t>If you repeatedly get a thought on a subject and it will not go away – its more likely from God</a:t>
            </a:r>
          </a:p>
          <a:p>
            <a:pPr marL="342900" indent="-342900">
              <a:buFont typeface="Wingdings" panose="05000000000000000000" pitchFamily="2" charset="2"/>
              <a:buChar char="§"/>
            </a:pPr>
            <a:r>
              <a:rPr lang="en-GB" sz="2000" dirty="0">
                <a:solidFill>
                  <a:srgbClr val="002060"/>
                </a:solidFill>
              </a:rPr>
              <a:t>Sometimes a message comes by the way of the word of God, something when I am reading the word it will illuminate my investigation or a story will inspire me to study further for the message</a:t>
            </a:r>
          </a:p>
          <a:p>
            <a:pPr marL="342900" indent="-342900">
              <a:buFont typeface="Wingdings" panose="05000000000000000000" pitchFamily="2" charset="2"/>
              <a:buChar char="§"/>
            </a:pPr>
            <a:r>
              <a:rPr lang="en-GB" sz="2000" dirty="0">
                <a:solidFill>
                  <a:srgbClr val="002060"/>
                </a:solidFill>
              </a:rPr>
              <a:t>In prayer, a word will come.  (For me quite often in the general prayer)</a:t>
            </a:r>
          </a:p>
          <a:p>
            <a:pPr marL="342900" indent="-342900">
              <a:buFont typeface="Wingdings" panose="05000000000000000000" pitchFamily="2" charset="2"/>
              <a:buChar char="§"/>
            </a:pPr>
            <a:r>
              <a:rPr lang="en-GB" sz="2000" dirty="0">
                <a:solidFill>
                  <a:srgbClr val="002060"/>
                </a:solidFill>
              </a:rPr>
              <a:t>In a dream</a:t>
            </a:r>
          </a:p>
          <a:p>
            <a:pPr marL="342900" indent="-342900">
              <a:buFont typeface="Wingdings" panose="05000000000000000000" pitchFamily="2" charset="2"/>
              <a:buChar char="§"/>
            </a:pPr>
            <a:r>
              <a:rPr lang="en-GB" sz="2000" dirty="0">
                <a:solidFill>
                  <a:srgbClr val="002060"/>
                </a:solidFill>
              </a:rPr>
              <a:t>Some times in conversations, or from a book, or a subject will spark a thought</a:t>
            </a:r>
          </a:p>
          <a:p>
            <a:pPr marL="342900" indent="-342900">
              <a:buFont typeface="Wingdings" panose="05000000000000000000" pitchFamily="2" charset="2"/>
              <a:buChar char="§"/>
            </a:pPr>
            <a:r>
              <a:rPr lang="en-GB" sz="2000" dirty="0">
                <a:solidFill>
                  <a:srgbClr val="002060"/>
                </a:solidFill>
              </a:rPr>
              <a:t>I am not one to take a knee jerk reaction from TV or News or social media (-understand the root cause)</a:t>
            </a:r>
          </a:p>
          <a:p>
            <a:pPr marL="342900" indent="-342900">
              <a:buFont typeface="Wingdings" panose="05000000000000000000" pitchFamily="2" charset="2"/>
              <a:buChar char="§"/>
            </a:pPr>
            <a:r>
              <a:rPr lang="en-GB" sz="2000" dirty="0">
                <a:solidFill>
                  <a:srgbClr val="002060"/>
                </a:solidFill>
              </a:rPr>
              <a:t>Normally the message structure will flow quickly, once I feel that is the right one for the right time</a:t>
            </a:r>
          </a:p>
          <a:p>
            <a:pPr marL="342900" indent="-342900">
              <a:buFont typeface="Wingdings" panose="05000000000000000000" pitchFamily="2" charset="2"/>
              <a:buChar char="§"/>
            </a:pPr>
            <a:r>
              <a:rPr lang="en-GB" sz="2000" dirty="0">
                <a:solidFill>
                  <a:srgbClr val="002060"/>
                </a:solidFill>
              </a:rPr>
              <a:t>I like to sleep on the message, and add to it throughout the week</a:t>
            </a:r>
          </a:p>
          <a:p>
            <a:endParaRPr lang="en-GB" sz="2000" dirty="0">
              <a:solidFill>
                <a:srgbClr val="002060"/>
              </a:solidFill>
            </a:endParaRPr>
          </a:p>
          <a:p>
            <a:r>
              <a:rPr lang="en-GB" sz="2000" dirty="0">
                <a:solidFill>
                  <a:srgbClr val="002060"/>
                </a:solidFill>
              </a:rPr>
              <a:t>If you feel uncomfortable when preparing you need to ask yourself a question.  Is it </a:t>
            </a:r>
            <a:r>
              <a:rPr lang="en-GB" sz="2000" u="sng" dirty="0">
                <a:solidFill>
                  <a:srgbClr val="002060"/>
                </a:solidFill>
              </a:rPr>
              <a:t>for me or the congregation</a:t>
            </a:r>
            <a:r>
              <a:rPr lang="en-GB" sz="2000" dirty="0">
                <a:solidFill>
                  <a:srgbClr val="002060"/>
                </a:solidFill>
              </a:rPr>
              <a:t>?  Is it for now or later?</a:t>
            </a:r>
          </a:p>
        </p:txBody>
      </p:sp>
    </p:spTree>
    <p:extLst>
      <p:ext uri="{BB962C8B-B14F-4D97-AF65-F5344CB8AC3E}">
        <p14:creationId xmlns:p14="http://schemas.microsoft.com/office/powerpoint/2010/main" val="1489511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72"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3" name="Straight Connector 72">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8D17422-4912-4CE8-828D-D1CB487889BB}"/>
              </a:ext>
            </a:extLst>
          </p:cNvPr>
          <p:cNvSpPr>
            <a:spLocks noGrp="1"/>
          </p:cNvSpPr>
          <p:nvPr>
            <p:ph type="title"/>
          </p:nvPr>
        </p:nvSpPr>
        <p:spPr>
          <a:xfrm>
            <a:off x="1507067" y="1578133"/>
            <a:ext cx="4335468" cy="2875534"/>
          </a:xfrm>
        </p:spPr>
        <p:txBody>
          <a:bodyPr vert="horz" lIns="91440" tIns="45720" rIns="91440" bIns="45720" rtlCol="0" anchor="b">
            <a:normAutofit/>
          </a:bodyPr>
          <a:lstStyle/>
          <a:p>
            <a:pPr algn="r"/>
            <a:r>
              <a:rPr lang="en-US" sz="5400" dirty="0">
                <a:solidFill>
                  <a:srgbClr val="002060"/>
                </a:solidFill>
              </a:rPr>
              <a:t>Who’s our audience?</a:t>
            </a:r>
          </a:p>
        </p:txBody>
      </p:sp>
      <p:pic>
        <p:nvPicPr>
          <p:cNvPr id="1026" name="Picture 2" descr="Image result for target clipart">
            <a:extLst>
              <a:ext uri="{FF2B5EF4-FFF2-40B4-BE49-F238E27FC236}">
                <a16:creationId xmlns:a16="http://schemas.microsoft.com/office/drawing/2014/main" id="{B5BFA83F-E8FF-4DAE-8656-7B0CE12DCE3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5998" y="1787351"/>
            <a:ext cx="3280613" cy="35539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6257C02-F51F-4F66-BD79-50E4A6237334}"/>
              </a:ext>
            </a:extLst>
          </p:cNvPr>
          <p:cNvSpPr/>
          <p:nvPr/>
        </p:nvSpPr>
        <p:spPr>
          <a:xfrm>
            <a:off x="6588055" y="5092577"/>
            <a:ext cx="2556126" cy="4975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noFill/>
            </a:endParaRPr>
          </a:p>
        </p:txBody>
      </p:sp>
    </p:spTree>
    <p:extLst>
      <p:ext uri="{BB962C8B-B14F-4D97-AF65-F5344CB8AC3E}">
        <p14:creationId xmlns:p14="http://schemas.microsoft.com/office/powerpoint/2010/main" val="212111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4815A7B4-532E-48C9-AC24-D78ACF333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72" name="Freeform 14">
              <a:extLst>
                <a:ext uri="{FF2B5EF4-FFF2-40B4-BE49-F238E27FC236}">
                  <a16:creationId xmlns:a16="http://schemas.microsoft.com/office/drawing/2014/main" id="{D40109F4-CE5C-45F4-856E-F3F69C9FD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3" name="Straight Connector 72">
              <a:extLst>
                <a:ext uri="{FF2B5EF4-FFF2-40B4-BE49-F238E27FC236}">
                  <a16:creationId xmlns:a16="http://schemas.microsoft.com/office/drawing/2014/main" id="{3CBAA4DE-3D7B-460B-AE98-D9F9990C0B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7BF1ED3E-4F80-4AF6-A41B-44F53DDE61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C0B2D747-3E31-45C5-9A98-A9710A585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A15FD4BA-3020-462D-8BE8-B3A65B8E4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A304284A-7318-4DD5-898C-2F6B23C778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9DF48E66-B635-4509-B115-E0987C014E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E3B96D94-5F5A-4F4C-810C-917BF4D26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7F3782D6-BFF8-4389-9D39-A023ADAA92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ECE162D4-FCAE-441B-B5E9-C91DE62124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8D17422-4912-4CE8-828D-D1CB487889BB}"/>
              </a:ext>
            </a:extLst>
          </p:cNvPr>
          <p:cNvSpPr>
            <a:spLocks noGrp="1"/>
          </p:cNvSpPr>
          <p:nvPr>
            <p:ph type="title"/>
          </p:nvPr>
        </p:nvSpPr>
        <p:spPr>
          <a:xfrm>
            <a:off x="1507067" y="1578133"/>
            <a:ext cx="4335468" cy="2875534"/>
          </a:xfrm>
        </p:spPr>
        <p:txBody>
          <a:bodyPr vert="horz" lIns="91440" tIns="45720" rIns="91440" bIns="45720" rtlCol="0" anchor="b">
            <a:normAutofit/>
          </a:bodyPr>
          <a:lstStyle/>
          <a:p>
            <a:pPr algn="r"/>
            <a:r>
              <a:rPr lang="en-US" sz="5400" dirty="0">
                <a:solidFill>
                  <a:srgbClr val="002060"/>
                </a:solidFill>
              </a:rPr>
              <a:t>Who’s our audience?</a:t>
            </a:r>
          </a:p>
        </p:txBody>
      </p:sp>
      <p:pic>
        <p:nvPicPr>
          <p:cNvPr id="1026" name="Picture 2" descr="Image result for target clipart">
            <a:extLst>
              <a:ext uri="{FF2B5EF4-FFF2-40B4-BE49-F238E27FC236}">
                <a16:creationId xmlns:a16="http://schemas.microsoft.com/office/drawing/2014/main" id="{B5BFA83F-E8FF-4DAE-8656-7B0CE12DCE3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095998" y="1787351"/>
            <a:ext cx="3280613" cy="35539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6257C02-F51F-4F66-BD79-50E4A6237334}"/>
              </a:ext>
            </a:extLst>
          </p:cNvPr>
          <p:cNvSpPr/>
          <p:nvPr/>
        </p:nvSpPr>
        <p:spPr>
          <a:xfrm>
            <a:off x="3254189" y="5092578"/>
            <a:ext cx="6346080" cy="7722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noFill/>
              </a:rPr>
              <a:t>Ap</a:t>
            </a:r>
          </a:p>
        </p:txBody>
      </p:sp>
      <p:sp>
        <p:nvSpPr>
          <p:cNvPr id="4" name="TextBox 3">
            <a:extLst>
              <a:ext uri="{FF2B5EF4-FFF2-40B4-BE49-F238E27FC236}">
                <a16:creationId xmlns:a16="http://schemas.microsoft.com/office/drawing/2014/main" id="{11A4859E-C53C-4E34-86A9-E729CE8B590B}"/>
              </a:ext>
            </a:extLst>
          </p:cNvPr>
          <p:cNvSpPr txBox="1"/>
          <p:nvPr/>
        </p:nvSpPr>
        <p:spPr>
          <a:xfrm>
            <a:off x="3381935" y="5092577"/>
            <a:ext cx="6681213" cy="646331"/>
          </a:xfrm>
          <a:prstGeom prst="rect">
            <a:avLst/>
          </a:prstGeom>
          <a:noFill/>
        </p:spPr>
        <p:txBody>
          <a:bodyPr wrap="square" rtlCol="0">
            <a:spAutoFit/>
          </a:bodyPr>
          <a:lstStyle/>
          <a:p>
            <a:r>
              <a:rPr lang="en-GB" dirty="0"/>
              <a:t>We are aiming and appealing to their hearts &amp; minds</a:t>
            </a:r>
          </a:p>
          <a:p>
            <a:r>
              <a:rPr lang="en-GB" dirty="0"/>
              <a:t>to spiritually quicken them. (Focus on the Gospel &amp; Christ.)</a:t>
            </a:r>
          </a:p>
        </p:txBody>
      </p:sp>
    </p:spTree>
    <p:extLst>
      <p:ext uri="{BB962C8B-B14F-4D97-AF65-F5344CB8AC3E}">
        <p14:creationId xmlns:p14="http://schemas.microsoft.com/office/powerpoint/2010/main" val="225138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EC78-4FD8-4B41-A720-F40B818C5E91}"/>
              </a:ext>
            </a:extLst>
          </p:cNvPr>
          <p:cNvSpPr>
            <a:spLocks noGrp="1"/>
          </p:cNvSpPr>
          <p:nvPr>
            <p:ph type="title"/>
          </p:nvPr>
        </p:nvSpPr>
        <p:spPr>
          <a:xfrm>
            <a:off x="677334" y="609600"/>
            <a:ext cx="8596668" cy="649705"/>
          </a:xfrm>
        </p:spPr>
        <p:txBody>
          <a:bodyPr>
            <a:normAutofit/>
          </a:bodyPr>
          <a:lstStyle/>
          <a:p>
            <a:r>
              <a:rPr lang="en-GB" dirty="0">
                <a:solidFill>
                  <a:srgbClr val="002060"/>
                </a:solidFill>
              </a:rPr>
              <a:t>Benefits of studying the bible:</a:t>
            </a:r>
          </a:p>
        </p:txBody>
      </p:sp>
      <p:sp>
        <p:nvSpPr>
          <p:cNvPr id="3" name="TextBox 2">
            <a:extLst>
              <a:ext uri="{FF2B5EF4-FFF2-40B4-BE49-F238E27FC236}">
                <a16:creationId xmlns:a16="http://schemas.microsoft.com/office/drawing/2014/main" id="{DA7F7871-6BCA-4027-A13E-51EE676B3964}"/>
              </a:ext>
            </a:extLst>
          </p:cNvPr>
          <p:cNvSpPr txBox="1"/>
          <p:nvPr/>
        </p:nvSpPr>
        <p:spPr>
          <a:xfrm>
            <a:off x="393032" y="1315453"/>
            <a:ext cx="9785683" cy="5601533"/>
          </a:xfrm>
          <a:prstGeom prst="rect">
            <a:avLst/>
          </a:prstGeom>
          <a:noFill/>
        </p:spPr>
        <p:txBody>
          <a:bodyPr wrap="square" rtlCol="0">
            <a:spAutoFit/>
          </a:bodyPr>
          <a:lstStyle/>
          <a:p>
            <a:pPr marL="285750" indent="-285750">
              <a:buFont typeface="Wingdings" panose="05000000000000000000" pitchFamily="2" charset="2"/>
              <a:buChar char="q"/>
            </a:pPr>
            <a:r>
              <a:rPr lang="en-GB" sz="2000" dirty="0">
                <a:solidFill>
                  <a:srgbClr val="002060"/>
                </a:solidFill>
              </a:rPr>
              <a:t>Personal faith – As we study the Word, faith increases, God provides the source</a:t>
            </a:r>
          </a:p>
          <a:p>
            <a:r>
              <a:rPr lang="en-GB" sz="2000" dirty="0">
                <a:solidFill>
                  <a:srgbClr val="002060"/>
                </a:solidFill>
              </a:rPr>
              <a:t> of faith by his word</a:t>
            </a:r>
          </a:p>
          <a:p>
            <a:endParaRPr lang="en-GB" sz="2000" dirty="0">
              <a:solidFill>
                <a:srgbClr val="002060"/>
              </a:solidFill>
            </a:endParaRPr>
          </a:p>
          <a:p>
            <a:r>
              <a:rPr lang="en-GB" sz="2000" dirty="0">
                <a:solidFill>
                  <a:srgbClr val="002060"/>
                </a:solidFill>
              </a:rPr>
              <a:t>Romans 10:17 </a:t>
            </a:r>
            <a:r>
              <a:rPr lang="en-GB" sz="2000" b="1" dirty="0">
                <a:solidFill>
                  <a:srgbClr val="002060"/>
                </a:solidFill>
                <a:highlight>
                  <a:srgbClr val="FFFF00"/>
                </a:highlight>
              </a:rPr>
              <a:t>‘So faith cometh by hearing and hearing by the Word of God’</a:t>
            </a:r>
          </a:p>
          <a:p>
            <a:endParaRPr lang="en-GB" sz="2000" b="1" dirty="0">
              <a:solidFill>
                <a:srgbClr val="002060"/>
              </a:solidFill>
              <a:highlight>
                <a:srgbClr val="FFFF00"/>
              </a:highlight>
            </a:endParaRPr>
          </a:p>
          <a:p>
            <a:pPr marL="285750" indent="-285750">
              <a:buFont typeface="Wingdings" panose="05000000000000000000" pitchFamily="2" charset="2"/>
              <a:buChar char="q"/>
            </a:pPr>
            <a:r>
              <a:rPr lang="en-GB" sz="2000" dirty="0">
                <a:solidFill>
                  <a:srgbClr val="002060"/>
                </a:solidFill>
              </a:rPr>
              <a:t>I personal find it opens up my mind to innovate and search for information – data is king</a:t>
            </a:r>
          </a:p>
          <a:p>
            <a:pPr marL="285750" indent="-285750">
              <a:buFont typeface="Wingdings" panose="05000000000000000000" pitchFamily="2" charset="2"/>
              <a:buChar char="q"/>
            </a:pPr>
            <a:r>
              <a:rPr lang="en-GB" sz="2000" dirty="0">
                <a:solidFill>
                  <a:srgbClr val="002060"/>
                </a:solidFill>
              </a:rPr>
              <a:t>Leads to spiritual gifts, discernment etc</a:t>
            </a:r>
          </a:p>
          <a:p>
            <a:pPr marL="285750" indent="-285750">
              <a:buFont typeface="Wingdings" panose="05000000000000000000" pitchFamily="2" charset="2"/>
              <a:buChar char="q"/>
            </a:pPr>
            <a:r>
              <a:rPr lang="en-GB" sz="2000" dirty="0">
                <a:solidFill>
                  <a:srgbClr val="002060"/>
                </a:solidFill>
              </a:rPr>
              <a:t>Sanctified Holy Life – Moody – “ </a:t>
            </a:r>
            <a:r>
              <a:rPr lang="en-GB" sz="2000" u="sng" dirty="0">
                <a:solidFill>
                  <a:srgbClr val="002060"/>
                </a:solidFill>
              </a:rPr>
              <a:t>The Bible will keep you from sin, or sin will keep you from this Book”</a:t>
            </a:r>
          </a:p>
          <a:p>
            <a:pPr marL="285750" indent="-285750">
              <a:buFont typeface="Wingdings" panose="05000000000000000000" pitchFamily="2" charset="2"/>
              <a:buChar char="q"/>
            </a:pPr>
            <a:r>
              <a:rPr lang="en-GB" sz="2000" dirty="0">
                <a:solidFill>
                  <a:srgbClr val="002060"/>
                </a:solidFill>
              </a:rPr>
              <a:t>It’s the Word that leads a soul to Christ.  </a:t>
            </a:r>
            <a:r>
              <a:rPr lang="en-GB" sz="2000" dirty="0" err="1">
                <a:solidFill>
                  <a:srgbClr val="002060"/>
                </a:solidFill>
              </a:rPr>
              <a:t>Eph</a:t>
            </a:r>
            <a:r>
              <a:rPr lang="en-GB" sz="2000" dirty="0">
                <a:solidFill>
                  <a:srgbClr val="002060"/>
                </a:solidFill>
              </a:rPr>
              <a:t> 6:17 ‘</a:t>
            </a:r>
            <a:r>
              <a:rPr lang="en-GB" sz="2000" b="1" dirty="0">
                <a:solidFill>
                  <a:srgbClr val="002060"/>
                </a:solidFill>
                <a:highlight>
                  <a:srgbClr val="FFFF00"/>
                </a:highlight>
              </a:rPr>
              <a:t>And take the helmet of salvation, and the sword of the Spirit, which is the word of God’</a:t>
            </a:r>
          </a:p>
          <a:p>
            <a:pPr marL="285750" indent="-285750">
              <a:buFont typeface="Wingdings" panose="05000000000000000000" pitchFamily="2" charset="2"/>
              <a:buChar char="q"/>
            </a:pPr>
            <a:r>
              <a:rPr lang="en-GB" sz="2000" dirty="0">
                <a:solidFill>
                  <a:srgbClr val="002060"/>
                </a:solidFill>
              </a:rPr>
              <a:t>Power in your ministry, provides purpose, inspiration, enables you and other to grow.  The Word is profitable for doctrine, for reproof, for correction, and for instruction in righteousness</a:t>
            </a:r>
          </a:p>
          <a:p>
            <a:pPr marL="285750" indent="-285750">
              <a:buFont typeface="Wingdings" panose="05000000000000000000" pitchFamily="2" charset="2"/>
              <a:buChar char="q"/>
            </a:pPr>
            <a:r>
              <a:rPr lang="en-GB" sz="2000" dirty="0">
                <a:solidFill>
                  <a:srgbClr val="002060"/>
                </a:solidFill>
              </a:rPr>
              <a:t>Insights, knowledge &amp; wisdom in the word and how to conduct yourself, at Work, Uni, School &amp; church etc</a:t>
            </a:r>
          </a:p>
          <a:p>
            <a:endParaRPr lang="en-GB" b="1" dirty="0"/>
          </a:p>
        </p:txBody>
      </p:sp>
    </p:spTree>
    <p:extLst>
      <p:ext uri="{BB962C8B-B14F-4D97-AF65-F5344CB8AC3E}">
        <p14:creationId xmlns:p14="http://schemas.microsoft.com/office/powerpoint/2010/main" val="1743519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EC78-4FD8-4B41-A720-F40B818C5E91}"/>
              </a:ext>
            </a:extLst>
          </p:cNvPr>
          <p:cNvSpPr>
            <a:spLocks noGrp="1"/>
          </p:cNvSpPr>
          <p:nvPr>
            <p:ph type="title"/>
          </p:nvPr>
        </p:nvSpPr>
        <p:spPr>
          <a:xfrm>
            <a:off x="1286933" y="609600"/>
            <a:ext cx="10197494" cy="1099457"/>
          </a:xfrm>
        </p:spPr>
        <p:txBody>
          <a:bodyPr vert="horz" lIns="91440" tIns="45720" rIns="91440" bIns="45720" rtlCol="0" anchor="t">
            <a:normAutofit/>
          </a:bodyPr>
          <a:lstStyle/>
          <a:p>
            <a:r>
              <a:rPr lang="en-US" dirty="0">
                <a:solidFill>
                  <a:srgbClr val="002060"/>
                </a:solidFill>
              </a:rPr>
              <a:t>Benefits: Continued</a:t>
            </a:r>
          </a:p>
        </p:txBody>
      </p:sp>
      <p:graphicFrame>
        <p:nvGraphicFramePr>
          <p:cNvPr id="5" name="TextBox 2">
            <a:extLst>
              <a:ext uri="{FF2B5EF4-FFF2-40B4-BE49-F238E27FC236}">
                <a16:creationId xmlns:a16="http://schemas.microsoft.com/office/drawing/2014/main" id="{475765BD-3E4C-4D24-930B-A7D1C063FD72}"/>
              </a:ext>
            </a:extLst>
          </p:cNvPr>
          <p:cNvGraphicFramePr/>
          <p:nvPr>
            <p:extLst>
              <p:ext uri="{D42A27DB-BD31-4B8C-83A1-F6EECF244321}">
                <p14:modId xmlns:p14="http://schemas.microsoft.com/office/powerpoint/2010/main" val="54238403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8624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7E468-AB29-4704-9ECB-275A3715FB7D}"/>
              </a:ext>
            </a:extLst>
          </p:cNvPr>
          <p:cNvSpPr>
            <a:spLocks noGrp="1"/>
          </p:cNvSpPr>
          <p:nvPr>
            <p:ph type="title"/>
          </p:nvPr>
        </p:nvSpPr>
        <p:spPr>
          <a:xfrm>
            <a:off x="4974337" y="1265314"/>
            <a:ext cx="4299666" cy="3249131"/>
          </a:xfrm>
        </p:spPr>
        <p:txBody>
          <a:bodyPr vert="horz" lIns="91440" tIns="45720" rIns="91440" bIns="45720" rtlCol="0" anchor="b">
            <a:normAutofit/>
          </a:bodyPr>
          <a:lstStyle/>
          <a:p>
            <a:pPr>
              <a:lnSpc>
                <a:spcPct val="90000"/>
              </a:lnSpc>
            </a:pPr>
            <a:r>
              <a:rPr lang="en-US" sz="5400" dirty="0">
                <a:solidFill>
                  <a:srgbClr val="002060"/>
                </a:solidFill>
              </a:rPr>
              <a:t>A few accepted rules to bible study </a:t>
            </a:r>
          </a:p>
        </p:txBody>
      </p:sp>
      <p:pic>
        <p:nvPicPr>
          <p:cNvPr id="6" name="Graphic 5" descr="Translate">
            <a:extLst>
              <a:ext uri="{FF2B5EF4-FFF2-40B4-BE49-F238E27FC236}">
                <a16:creationId xmlns:a16="http://schemas.microsoft.com/office/drawing/2014/main" id="{F7EBCD59-EF09-4896-8149-1AD751773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2049472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C7CEB-F7D8-4915-86AE-4DE66D98E075}"/>
              </a:ext>
            </a:extLst>
          </p:cNvPr>
          <p:cNvSpPr>
            <a:spLocks noGrp="1"/>
          </p:cNvSpPr>
          <p:nvPr>
            <p:ph type="title"/>
          </p:nvPr>
        </p:nvSpPr>
        <p:spPr>
          <a:xfrm>
            <a:off x="637229" y="625642"/>
            <a:ext cx="8596668" cy="665747"/>
          </a:xfrm>
        </p:spPr>
        <p:txBody>
          <a:bodyPr>
            <a:normAutofit fontScale="90000"/>
          </a:bodyPr>
          <a:lstStyle/>
          <a:p>
            <a:r>
              <a:rPr lang="en-GB" b="1" dirty="0">
                <a:solidFill>
                  <a:srgbClr val="002060"/>
                </a:solidFill>
              </a:rPr>
              <a:t>Best approaches to interpret the scriptures </a:t>
            </a:r>
          </a:p>
        </p:txBody>
      </p:sp>
      <p:sp>
        <p:nvSpPr>
          <p:cNvPr id="3" name="TextBox 2">
            <a:extLst>
              <a:ext uri="{FF2B5EF4-FFF2-40B4-BE49-F238E27FC236}">
                <a16:creationId xmlns:a16="http://schemas.microsoft.com/office/drawing/2014/main" id="{E37162C4-F6CA-43AB-9D45-F50B328FA74F}"/>
              </a:ext>
            </a:extLst>
          </p:cNvPr>
          <p:cNvSpPr txBox="1"/>
          <p:nvPr/>
        </p:nvSpPr>
        <p:spPr>
          <a:xfrm>
            <a:off x="496390" y="1175657"/>
            <a:ext cx="10432868" cy="5909310"/>
          </a:xfrm>
          <a:prstGeom prst="rect">
            <a:avLst/>
          </a:prstGeom>
          <a:noFill/>
        </p:spPr>
        <p:txBody>
          <a:bodyPr wrap="square" rtlCol="0">
            <a:spAutoFit/>
          </a:bodyPr>
          <a:lstStyle/>
          <a:p>
            <a:pPr marL="285750" indent="-285750">
              <a:buFont typeface="Wingdings" panose="05000000000000000000" pitchFamily="2" charset="2"/>
              <a:buChar char="q"/>
            </a:pPr>
            <a:r>
              <a:rPr lang="en-GB" sz="2000" b="1" dirty="0"/>
              <a:t>Normal interpretations </a:t>
            </a:r>
            <a:r>
              <a:rPr lang="en-GB" sz="2000" dirty="0"/>
              <a:t>– When the plain sense makes good sense, then go with that.</a:t>
            </a:r>
          </a:p>
          <a:p>
            <a:r>
              <a:rPr lang="en-GB" sz="2000" dirty="0"/>
              <a:t>    A passage should be taken literally unless the context shows that it is to</a:t>
            </a:r>
          </a:p>
          <a:p>
            <a:r>
              <a:rPr lang="en-GB" sz="2000" dirty="0"/>
              <a:t>    be understood otherwise.</a:t>
            </a:r>
          </a:p>
          <a:p>
            <a:pPr marL="285750" indent="-285750">
              <a:buFont typeface="Wingdings" panose="05000000000000000000" pitchFamily="2" charset="2"/>
              <a:buChar char="q"/>
            </a:pPr>
            <a:r>
              <a:rPr lang="en-GB" sz="2000" b="1" dirty="0"/>
              <a:t>Contextual consideration </a:t>
            </a:r>
            <a:r>
              <a:rPr lang="en-GB" sz="2000" dirty="0"/>
              <a:t>– a text without a context (background) is a pretext (excuse)</a:t>
            </a:r>
          </a:p>
          <a:p>
            <a:pPr marL="342900" indent="-342900">
              <a:buAutoNum type="arabicParenR"/>
            </a:pPr>
            <a:r>
              <a:rPr lang="en-GB" sz="2000" dirty="0"/>
              <a:t>Evaluate each word in a sentence</a:t>
            </a:r>
          </a:p>
          <a:p>
            <a:pPr marL="342900" indent="-342900">
              <a:buAutoNum type="arabicParenR"/>
            </a:pPr>
            <a:r>
              <a:rPr lang="en-GB" sz="2000" dirty="0"/>
              <a:t>Then the sentence to be considered in light of the paragraph</a:t>
            </a:r>
          </a:p>
          <a:p>
            <a:pPr marL="342900" indent="-342900">
              <a:buAutoNum type="arabicParenR"/>
            </a:pPr>
            <a:r>
              <a:rPr lang="en-GB" sz="2000" dirty="0"/>
              <a:t>Then the paragraph must be studied in its relation to the chapter</a:t>
            </a:r>
          </a:p>
          <a:p>
            <a:pPr marL="342900" indent="-342900">
              <a:buAutoNum type="arabicParenR"/>
            </a:pPr>
            <a:r>
              <a:rPr lang="en-GB" sz="2000" dirty="0"/>
              <a:t>&amp; the chapter to the entire book</a:t>
            </a:r>
          </a:p>
          <a:p>
            <a:pPr marL="342900" indent="-342900">
              <a:buAutoNum type="arabicParenR"/>
            </a:pPr>
            <a:r>
              <a:rPr lang="en-GB" sz="2000" dirty="0"/>
              <a:t>And the book with the rest of the bible or &amp; other parts of scripture to make sure the thought flows with the spirit  </a:t>
            </a:r>
          </a:p>
          <a:p>
            <a:pPr marL="342900" indent="-342900">
              <a:buAutoNum type="arabicParenR"/>
            </a:pPr>
            <a:endParaRPr lang="en-GB" sz="2000" dirty="0"/>
          </a:p>
          <a:p>
            <a:r>
              <a:rPr lang="en-GB" sz="2000" b="1" i="1" dirty="0"/>
              <a:t>Do not try and make scripture fit your thought, it should flow easily   </a:t>
            </a:r>
          </a:p>
          <a:p>
            <a:endParaRPr lang="en-GB" sz="2000" i="1" dirty="0"/>
          </a:p>
          <a:p>
            <a:pPr marL="285750" indent="-285750">
              <a:buFont typeface="Wingdings" panose="05000000000000000000" pitchFamily="2" charset="2"/>
              <a:buChar char="q"/>
            </a:pPr>
            <a:r>
              <a:rPr lang="en-GB" sz="2000" b="1" dirty="0"/>
              <a:t>Triple approach – look for a threefold interpretation</a:t>
            </a:r>
          </a:p>
          <a:p>
            <a:pPr marL="342900" indent="-342900">
              <a:buAutoNum type="arabicParenR"/>
            </a:pPr>
            <a:r>
              <a:rPr lang="en-GB" sz="2000" dirty="0"/>
              <a:t>Its primary meaning</a:t>
            </a:r>
          </a:p>
          <a:p>
            <a:pPr marL="342900" indent="-342900">
              <a:buAutoNum type="arabicParenR"/>
            </a:pPr>
            <a:r>
              <a:rPr lang="en-GB" sz="2000" dirty="0"/>
              <a:t>Its spiritual meaning as applied to our lives</a:t>
            </a:r>
          </a:p>
          <a:p>
            <a:pPr marL="342900" indent="-342900">
              <a:buAutoNum type="arabicParenR"/>
            </a:pPr>
            <a:r>
              <a:rPr lang="en-GB" sz="2000" dirty="0"/>
              <a:t>Its symbolic or prophetic meaning</a:t>
            </a:r>
          </a:p>
          <a:p>
            <a:pPr marL="342900" indent="-342900">
              <a:buAutoNum type="arabicParenR"/>
            </a:pPr>
            <a:endParaRPr lang="en-GB" b="1" dirty="0"/>
          </a:p>
        </p:txBody>
      </p:sp>
    </p:spTree>
    <p:extLst>
      <p:ext uri="{BB962C8B-B14F-4D97-AF65-F5344CB8AC3E}">
        <p14:creationId xmlns:p14="http://schemas.microsoft.com/office/powerpoint/2010/main" val="903323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13FFF-FF6E-4B1C-872A-00531BE13CEE}"/>
              </a:ext>
            </a:extLst>
          </p:cNvPr>
          <p:cNvSpPr>
            <a:spLocks noGrp="1"/>
          </p:cNvSpPr>
          <p:nvPr>
            <p:ph type="title"/>
          </p:nvPr>
        </p:nvSpPr>
        <p:spPr>
          <a:xfrm>
            <a:off x="677334" y="609600"/>
            <a:ext cx="8596668" cy="778042"/>
          </a:xfrm>
        </p:spPr>
        <p:txBody>
          <a:bodyPr>
            <a:normAutofit fontScale="90000"/>
          </a:bodyPr>
          <a:lstStyle/>
          <a:p>
            <a:r>
              <a:rPr lang="en-GB" b="1" dirty="0">
                <a:solidFill>
                  <a:srgbClr val="002060"/>
                </a:solidFill>
              </a:rPr>
              <a:t>Triple approach – Example</a:t>
            </a:r>
            <a:br>
              <a:rPr lang="en-GB" b="1" dirty="0"/>
            </a:br>
            <a:endParaRPr lang="en-GB" dirty="0"/>
          </a:p>
        </p:txBody>
      </p:sp>
      <p:sp>
        <p:nvSpPr>
          <p:cNvPr id="3" name="TextBox 2">
            <a:extLst>
              <a:ext uri="{FF2B5EF4-FFF2-40B4-BE49-F238E27FC236}">
                <a16:creationId xmlns:a16="http://schemas.microsoft.com/office/drawing/2014/main" id="{8C1519D3-4636-4287-863B-846305CC5F7B}"/>
              </a:ext>
            </a:extLst>
          </p:cNvPr>
          <p:cNvSpPr txBox="1"/>
          <p:nvPr/>
        </p:nvSpPr>
        <p:spPr>
          <a:xfrm>
            <a:off x="1243263" y="2751221"/>
            <a:ext cx="1840568" cy="400110"/>
          </a:xfrm>
          <a:prstGeom prst="rect">
            <a:avLst/>
          </a:prstGeom>
          <a:noFill/>
        </p:spPr>
        <p:txBody>
          <a:bodyPr wrap="none" rtlCol="0">
            <a:spAutoFit/>
          </a:bodyPr>
          <a:lstStyle/>
          <a:p>
            <a:r>
              <a:rPr lang="en-GB" sz="2000" dirty="0"/>
              <a:t>Any thoughts ?</a:t>
            </a:r>
          </a:p>
        </p:txBody>
      </p:sp>
    </p:spTree>
    <p:extLst>
      <p:ext uri="{BB962C8B-B14F-4D97-AF65-F5344CB8AC3E}">
        <p14:creationId xmlns:p14="http://schemas.microsoft.com/office/powerpoint/2010/main" val="1061644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13FFF-FF6E-4B1C-872A-00531BE13CEE}"/>
              </a:ext>
            </a:extLst>
          </p:cNvPr>
          <p:cNvSpPr>
            <a:spLocks noGrp="1"/>
          </p:cNvSpPr>
          <p:nvPr>
            <p:ph type="title"/>
          </p:nvPr>
        </p:nvSpPr>
        <p:spPr>
          <a:xfrm>
            <a:off x="677334" y="609600"/>
            <a:ext cx="8596668" cy="778042"/>
          </a:xfrm>
        </p:spPr>
        <p:txBody>
          <a:bodyPr>
            <a:normAutofit fontScale="90000"/>
          </a:bodyPr>
          <a:lstStyle/>
          <a:p>
            <a:r>
              <a:rPr lang="en-GB" b="1" dirty="0">
                <a:solidFill>
                  <a:srgbClr val="002060"/>
                </a:solidFill>
              </a:rPr>
              <a:t>Triple approach – Example</a:t>
            </a:r>
            <a:br>
              <a:rPr lang="en-GB" b="1" dirty="0"/>
            </a:br>
            <a:endParaRPr lang="en-GB" dirty="0"/>
          </a:p>
        </p:txBody>
      </p:sp>
      <p:sp>
        <p:nvSpPr>
          <p:cNvPr id="3" name="TextBox 2">
            <a:extLst>
              <a:ext uri="{FF2B5EF4-FFF2-40B4-BE49-F238E27FC236}">
                <a16:creationId xmlns:a16="http://schemas.microsoft.com/office/drawing/2014/main" id="{4CED9BE6-9B3B-46EE-B4E8-4A1E34323005}"/>
              </a:ext>
            </a:extLst>
          </p:cNvPr>
          <p:cNvSpPr txBox="1"/>
          <p:nvPr/>
        </p:nvSpPr>
        <p:spPr>
          <a:xfrm>
            <a:off x="441158" y="1612232"/>
            <a:ext cx="9138271" cy="4708981"/>
          </a:xfrm>
          <a:prstGeom prst="rect">
            <a:avLst/>
          </a:prstGeom>
          <a:noFill/>
        </p:spPr>
        <p:txBody>
          <a:bodyPr wrap="square" rtlCol="0">
            <a:spAutoFit/>
          </a:bodyPr>
          <a:lstStyle/>
          <a:p>
            <a:r>
              <a:rPr lang="en-GB" sz="2000" dirty="0"/>
              <a:t>The Message in the Book of Revelations Chapters 2 &amp; 3</a:t>
            </a:r>
          </a:p>
          <a:p>
            <a:endParaRPr lang="en-GB" sz="2000" dirty="0"/>
          </a:p>
          <a:p>
            <a:pPr marL="342900" indent="-342900">
              <a:buAutoNum type="alphaLcParenR"/>
            </a:pPr>
            <a:r>
              <a:rPr lang="en-GB" sz="2000" dirty="0"/>
              <a:t>There is the </a:t>
            </a:r>
            <a:r>
              <a:rPr lang="en-GB" sz="2000" b="1" dirty="0"/>
              <a:t>primary interpretation in the description of the churches</a:t>
            </a:r>
            <a:r>
              <a:rPr lang="en-GB" sz="2000" dirty="0"/>
              <a:t> existing in that day and the exhortation given to them</a:t>
            </a:r>
          </a:p>
          <a:p>
            <a:pPr marL="342900" indent="-342900">
              <a:buAutoNum type="alphaLcParenR"/>
            </a:pPr>
            <a:endParaRPr lang="en-GB" sz="2000" dirty="0"/>
          </a:p>
          <a:p>
            <a:pPr marL="342900" indent="-342900">
              <a:buAutoNum type="alphaLcParenR"/>
            </a:pPr>
            <a:endParaRPr lang="en-GB" sz="2000" dirty="0"/>
          </a:p>
          <a:p>
            <a:pPr marL="342900" indent="-342900">
              <a:buAutoNum type="alphaLcParenR"/>
            </a:pPr>
            <a:r>
              <a:rPr lang="en-GB" sz="2000" dirty="0"/>
              <a:t>There is the </a:t>
            </a:r>
            <a:r>
              <a:rPr lang="en-GB" sz="2000" b="1" dirty="0"/>
              <a:t>spiritual application </a:t>
            </a:r>
            <a:r>
              <a:rPr lang="en-GB" sz="2000" dirty="0"/>
              <a:t>as we apply these messages to our hearts, and how to conduct ourselves.  Church history is repeating itself in the modern day see next point….. </a:t>
            </a:r>
            <a:r>
              <a:rPr lang="en-GB" sz="2000" dirty="0">
                <a:highlight>
                  <a:srgbClr val="FFFF00"/>
                </a:highlight>
              </a:rPr>
              <a:t>(The Philadelphia church was the open church, that no man can shut, &amp; kept the word of my patience) </a:t>
            </a:r>
          </a:p>
          <a:p>
            <a:pPr marL="342900" indent="-342900">
              <a:buAutoNum type="alphaLcParenR"/>
            </a:pPr>
            <a:endParaRPr lang="en-GB" sz="2000" dirty="0"/>
          </a:p>
          <a:p>
            <a:pPr marL="342900" indent="-342900">
              <a:buAutoNum type="alphaLcParenR"/>
            </a:pPr>
            <a:endParaRPr lang="en-GB" sz="2000" dirty="0"/>
          </a:p>
          <a:p>
            <a:pPr marL="342900" indent="-342900">
              <a:buAutoNum type="alphaLcParenR"/>
            </a:pPr>
            <a:r>
              <a:rPr lang="en-GB" sz="2000" dirty="0"/>
              <a:t>There is the </a:t>
            </a:r>
            <a:r>
              <a:rPr lang="en-GB" sz="2000" b="1" dirty="0"/>
              <a:t>prophetical interpretation </a:t>
            </a:r>
            <a:r>
              <a:rPr lang="en-GB" sz="2000" dirty="0"/>
              <a:t>as we trace the church history by means of these churches, each one describing and representing a definite period in church history &amp; future times too!</a:t>
            </a:r>
          </a:p>
        </p:txBody>
      </p:sp>
    </p:spTree>
    <p:extLst>
      <p:ext uri="{BB962C8B-B14F-4D97-AF65-F5344CB8AC3E}">
        <p14:creationId xmlns:p14="http://schemas.microsoft.com/office/powerpoint/2010/main" val="3039112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A5AFB369-4673-4727-A7CD-D86AFE0AE0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72" name="Freeform 14">
              <a:extLst>
                <a:ext uri="{FF2B5EF4-FFF2-40B4-BE49-F238E27FC236}">
                  <a16:creationId xmlns:a16="http://schemas.microsoft.com/office/drawing/2014/main" id="{50709826-4D6B-4A97-8DB3-5DA166626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3" name="Straight Connector 72">
              <a:extLst>
                <a:ext uri="{FF2B5EF4-FFF2-40B4-BE49-F238E27FC236}">
                  <a16:creationId xmlns:a16="http://schemas.microsoft.com/office/drawing/2014/main" id="{47263F58-6EE6-45B3-9BF2-C0BD5D30A5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5197CE03-EB81-4718-BEA1-C2D488961E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A3451629-72D6-4E33-A99A-40FAF7445D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E04F0FD4-BCD5-4435-A6B5-A2E69303B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DE110F09-1C81-4E73-B5E9-D857CD879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273A9C01-06BD-4E8E-8BBF-2E2A9ECF49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B206C9B2-27BE-4B6F-A4D0-485FBBEB5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2E7D673E-0C5C-4F2B-B46E-3E9286B9E8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F0F78B34-9B26-4CA9-B8F0-B9638730F9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026" name="Picture 2" descr="Image result for Ping golf bag">
            <a:extLst>
              <a:ext uri="{FF2B5EF4-FFF2-40B4-BE49-F238E27FC236}">
                <a16:creationId xmlns:a16="http://schemas.microsoft.com/office/drawing/2014/main" id="{8443B0CF-DC38-49FE-8292-2F908E820C1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4783"/>
          <a:stretch/>
        </p:blipFill>
        <p:spPr bwMode="auto">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4112D28-48BF-4D74-9575-B0EFD955B3BF}"/>
              </a:ext>
            </a:extLst>
          </p:cNvPr>
          <p:cNvSpPr txBox="1"/>
          <p:nvPr/>
        </p:nvSpPr>
        <p:spPr>
          <a:xfrm>
            <a:off x="5284694" y="2218764"/>
            <a:ext cx="4397189" cy="3832411"/>
          </a:xfrm>
          <a:prstGeom prst="rect">
            <a:avLst/>
          </a:prstGeom>
        </p:spPr>
        <p:txBody>
          <a:bodyPr vert="horz" lIns="91440" tIns="45720" rIns="91440" bIns="45720" rtlCol="0" anchor="b">
            <a:noAutofit/>
          </a:bodyPr>
          <a:lstStyle/>
          <a:p>
            <a:pPr>
              <a:lnSpc>
                <a:spcPct val="90000"/>
              </a:lnSpc>
              <a:spcBef>
                <a:spcPct val="0"/>
              </a:spcBef>
              <a:spcAft>
                <a:spcPts val="600"/>
              </a:spcAft>
            </a:pPr>
            <a:r>
              <a:rPr lang="en-US" sz="3600" kern="1200" dirty="0">
                <a:solidFill>
                  <a:srgbClr val="002060"/>
                </a:solidFill>
                <a:latin typeface="+mj-lt"/>
                <a:ea typeface="+mj-ea"/>
                <a:cs typeface="+mj-cs"/>
              </a:rPr>
              <a:t>We can only use one club at a time, </a:t>
            </a:r>
          </a:p>
          <a:p>
            <a:pPr>
              <a:lnSpc>
                <a:spcPct val="90000"/>
              </a:lnSpc>
              <a:spcBef>
                <a:spcPct val="0"/>
              </a:spcBef>
              <a:spcAft>
                <a:spcPts val="600"/>
              </a:spcAft>
            </a:pPr>
            <a:r>
              <a:rPr lang="en-GB" sz="3600" dirty="0">
                <a:solidFill>
                  <a:srgbClr val="002060"/>
                </a:solidFill>
              </a:rPr>
              <a:t>but with experience, </a:t>
            </a:r>
          </a:p>
          <a:p>
            <a:pPr>
              <a:lnSpc>
                <a:spcPct val="90000"/>
              </a:lnSpc>
              <a:spcBef>
                <a:spcPct val="0"/>
              </a:spcBef>
              <a:spcAft>
                <a:spcPts val="600"/>
              </a:spcAft>
            </a:pPr>
            <a:r>
              <a:rPr lang="en-GB" sz="3600" dirty="0">
                <a:solidFill>
                  <a:srgbClr val="002060"/>
                </a:solidFill>
              </a:rPr>
              <a:t>you will gather your favourite set of clubs for every eventuality </a:t>
            </a:r>
            <a:endParaRPr lang="en-US" sz="3600" kern="1200" dirty="0">
              <a:solidFill>
                <a:srgbClr val="002060"/>
              </a:solidFill>
              <a:latin typeface="+mj-lt"/>
              <a:ea typeface="+mj-ea"/>
              <a:cs typeface="+mj-cs"/>
            </a:endParaRPr>
          </a:p>
        </p:txBody>
      </p:sp>
      <p:sp>
        <p:nvSpPr>
          <p:cNvPr id="3" name="TextBox 2">
            <a:extLst>
              <a:ext uri="{FF2B5EF4-FFF2-40B4-BE49-F238E27FC236}">
                <a16:creationId xmlns:a16="http://schemas.microsoft.com/office/drawing/2014/main" id="{9114B057-3EF5-49F5-BF52-F70F9B252FC2}"/>
              </a:ext>
            </a:extLst>
          </p:cNvPr>
          <p:cNvSpPr txBox="1"/>
          <p:nvPr/>
        </p:nvSpPr>
        <p:spPr>
          <a:xfrm>
            <a:off x="5822577" y="692524"/>
            <a:ext cx="1284194" cy="584775"/>
          </a:xfrm>
          <a:prstGeom prst="rect">
            <a:avLst/>
          </a:prstGeom>
          <a:noFill/>
        </p:spPr>
        <p:txBody>
          <a:bodyPr wrap="square" rtlCol="0">
            <a:spAutoFit/>
          </a:bodyPr>
          <a:lstStyle/>
          <a:p>
            <a:r>
              <a:rPr lang="en-GB" sz="3200" dirty="0"/>
              <a:t> </a:t>
            </a:r>
          </a:p>
        </p:txBody>
      </p:sp>
    </p:spTree>
    <p:extLst>
      <p:ext uri="{BB962C8B-B14F-4D97-AF65-F5344CB8AC3E}">
        <p14:creationId xmlns:p14="http://schemas.microsoft.com/office/powerpoint/2010/main" val="515407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2971-BE4D-4CF5-B5DF-2CA9713ED65F}"/>
              </a:ext>
            </a:extLst>
          </p:cNvPr>
          <p:cNvSpPr>
            <a:spLocks noGrp="1"/>
          </p:cNvSpPr>
          <p:nvPr>
            <p:ph type="title"/>
          </p:nvPr>
        </p:nvSpPr>
        <p:spPr>
          <a:xfrm>
            <a:off x="677334" y="609600"/>
            <a:ext cx="8596668" cy="681789"/>
          </a:xfrm>
        </p:spPr>
        <p:txBody>
          <a:bodyPr>
            <a:normAutofit/>
          </a:bodyPr>
          <a:lstStyle/>
          <a:p>
            <a:r>
              <a:rPr lang="en-GB" b="1" dirty="0">
                <a:solidFill>
                  <a:srgbClr val="002060"/>
                </a:solidFill>
              </a:rPr>
              <a:t>Next 4 slides are on figures of speech:  </a:t>
            </a:r>
          </a:p>
        </p:txBody>
      </p:sp>
      <p:sp>
        <p:nvSpPr>
          <p:cNvPr id="3" name="TextBox 2">
            <a:extLst>
              <a:ext uri="{FF2B5EF4-FFF2-40B4-BE49-F238E27FC236}">
                <a16:creationId xmlns:a16="http://schemas.microsoft.com/office/drawing/2014/main" id="{69E2B6D3-7879-499F-9822-ED82BA309092}"/>
              </a:ext>
            </a:extLst>
          </p:cNvPr>
          <p:cNvSpPr txBox="1"/>
          <p:nvPr/>
        </p:nvSpPr>
        <p:spPr>
          <a:xfrm>
            <a:off x="513806" y="1291389"/>
            <a:ext cx="9271878" cy="5632311"/>
          </a:xfrm>
          <a:prstGeom prst="rect">
            <a:avLst/>
          </a:prstGeom>
          <a:noFill/>
        </p:spPr>
        <p:txBody>
          <a:bodyPr wrap="square" rtlCol="0">
            <a:spAutoFit/>
          </a:bodyPr>
          <a:lstStyle/>
          <a:p>
            <a:pPr marL="285750" indent="-285750">
              <a:buFont typeface="Wingdings" panose="05000000000000000000" pitchFamily="2" charset="2"/>
              <a:buChar char="v"/>
            </a:pPr>
            <a:r>
              <a:rPr lang="en-GB" sz="2000" b="1" dirty="0"/>
              <a:t>Parables </a:t>
            </a:r>
            <a:r>
              <a:rPr lang="en-GB" sz="2000" dirty="0"/>
              <a:t>– teaches a spiritual truth by analogy from a natural situation – a spiritual lesson understood.  An earthly story with a heavenly meaning</a:t>
            </a:r>
          </a:p>
          <a:p>
            <a:pPr marL="285750" indent="-285750">
              <a:buFont typeface="Wingdings" panose="05000000000000000000" pitchFamily="2" charset="2"/>
              <a:buChar char="v"/>
            </a:pPr>
            <a:r>
              <a:rPr lang="en-GB" sz="2000" b="1" dirty="0"/>
              <a:t>Allegory</a:t>
            </a:r>
            <a:r>
              <a:rPr lang="en-GB" sz="2000" dirty="0"/>
              <a:t> -  or prolonged metaphor, an involved narration of an artificial event or true story, which all the details are determined by the realities they point to a message.  Such as the two sons of Abraham representing the two covenants (Galatians 4:22-31)</a:t>
            </a:r>
          </a:p>
          <a:p>
            <a:pPr marL="285750" indent="-285750">
              <a:buFont typeface="Wingdings" panose="05000000000000000000" pitchFamily="2" charset="2"/>
              <a:buChar char="v"/>
            </a:pPr>
            <a:r>
              <a:rPr lang="en-GB" sz="2000" b="1" dirty="0"/>
              <a:t>Types </a:t>
            </a:r>
            <a:r>
              <a:rPr lang="en-GB" sz="2000" dirty="0"/>
              <a:t>– a divinely appointed illustration of some scriptural truth. A type is a shadow found in the OT whose full embodiment or antitype is found in the NT revelation</a:t>
            </a:r>
          </a:p>
          <a:p>
            <a:pPr marL="285750" indent="-285750">
              <a:buFont typeface="Wingdings" panose="05000000000000000000" pitchFamily="2" charset="2"/>
              <a:buChar char="v"/>
            </a:pPr>
            <a:endParaRPr lang="en-GB" sz="2000" dirty="0"/>
          </a:p>
          <a:p>
            <a:r>
              <a:rPr lang="en-GB" sz="2000" b="1" dirty="0"/>
              <a:t>Typology</a:t>
            </a:r>
          </a:p>
          <a:p>
            <a:r>
              <a:rPr lang="en-GB" sz="2000" b="1" dirty="0"/>
              <a:t>Types are classified in 4 buckets  </a:t>
            </a:r>
          </a:p>
          <a:p>
            <a:endParaRPr lang="en-GB" sz="2000" b="1" dirty="0"/>
          </a:p>
          <a:p>
            <a:pPr marL="342900" indent="-342900">
              <a:buAutoNum type="arabicParenR"/>
            </a:pPr>
            <a:r>
              <a:rPr lang="en-GB" sz="2000" dirty="0"/>
              <a:t>A person- Adam, Isaac, Jonah</a:t>
            </a:r>
          </a:p>
          <a:p>
            <a:pPr marL="342900" indent="-342900">
              <a:buAutoNum type="arabicParenR"/>
            </a:pPr>
            <a:r>
              <a:rPr lang="en-GB" sz="2000" dirty="0"/>
              <a:t>An event – deliverance from Egyptian bondage, wilderness journey, the conquest of Canaan</a:t>
            </a:r>
          </a:p>
          <a:p>
            <a:pPr marL="342900" indent="-342900">
              <a:buAutoNum type="arabicParenR"/>
            </a:pPr>
            <a:r>
              <a:rPr lang="en-GB" sz="2000" dirty="0"/>
              <a:t>A thing – veil of the tabernacle, brazen serpent</a:t>
            </a:r>
          </a:p>
          <a:p>
            <a:pPr marL="342900" indent="-342900">
              <a:buAutoNum type="arabicParenR"/>
            </a:pPr>
            <a:r>
              <a:rPr lang="en-GB" sz="2000" dirty="0"/>
              <a:t>Rituals – offerings, the Passover</a:t>
            </a:r>
          </a:p>
        </p:txBody>
      </p:sp>
    </p:spTree>
    <p:extLst>
      <p:ext uri="{BB962C8B-B14F-4D97-AF65-F5344CB8AC3E}">
        <p14:creationId xmlns:p14="http://schemas.microsoft.com/office/powerpoint/2010/main" val="729745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2971-BE4D-4CF5-B5DF-2CA9713ED65F}"/>
              </a:ext>
            </a:extLst>
          </p:cNvPr>
          <p:cNvSpPr>
            <a:spLocks noGrp="1"/>
          </p:cNvSpPr>
          <p:nvPr>
            <p:ph type="title"/>
          </p:nvPr>
        </p:nvSpPr>
        <p:spPr>
          <a:xfrm>
            <a:off x="677334" y="609600"/>
            <a:ext cx="8596668" cy="681789"/>
          </a:xfrm>
        </p:spPr>
        <p:txBody>
          <a:bodyPr/>
          <a:lstStyle/>
          <a:p>
            <a:r>
              <a:rPr lang="en-GB" b="1" dirty="0">
                <a:solidFill>
                  <a:srgbClr val="002060"/>
                </a:solidFill>
              </a:rPr>
              <a:t>Figures of speech: Continued</a:t>
            </a:r>
          </a:p>
        </p:txBody>
      </p:sp>
      <p:sp>
        <p:nvSpPr>
          <p:cNvPr id="3" name="TextBox 2">
            <a:extLst>
              <a:ext uri="{FF2B5EF4-FFF2-40B4-BE49-F238E27FC236}">
                <a16:creationId xmlns:a16="http://schemas.microsoft.com/office/drawing/2014/main" id="{69E2B6D3-7879-499F-9822-ED82BA309092}"/>
              </a:ext>
            </a:extLst>
          </p:cNvPr>
          <p:cNvSpPr txBox="1"/>
          <p:nvPr/>
        </p:nvSpPr>
        <p:spPr>
          <a:xfrm>
            <a:off x="583474" y="1532021"/>
            <a:ext cx="9202210" cy="5539978"/>
          </a:xfrm>
          <a:prstGeom prst="rect">
            <a:avLst/>
          </a:prstGeom>
          <a:noFill/>
        </p:spPr>
        <p:txBody>
          <a:bodyPr wrap="square" rtlCol="0">
            <a:spAutoFit/>
          </a:bodyPr>
          <a:lstStyle/>
          <a:p>
            <a:r>
              <a:rPr lang="en-GB" sz="2000" b="1" dirty="0"/>
              <a:t>Types have 5 characteristics:-  </a:t>
            </a:r>
          </a:p>
          <a:p>
            <a:endParaRPr lang="en-GB" sz="2000" b="1" dirty="0"/>
          </a:p>
          <a:p>
            <a:pPr marL="342900" indent="-342900">
              <a:buAutoNum type="arabicParenR"/>
            </a:pPr>
            <a:r>
              <a:rPr lang="en-GB" sz="2000" dirty="0"/>
              <a:t>They are rooted in history</a:t>
            </a:r>
          </a:p>
          <a:p>
            <a:pPr marL="342900" indent="-342900">
              <a:buAutoNum type="arabicParenR"/>
            </a:pPr>
            <a:r>
              <a:rPr lang="en-GB" sz="2000" dirty="0"/>
              <a:t>They are prophetic in nature</a:t>
            </a:r>
          </a:p>
          <a:p>
            <a:pPr marL="342900" indent="-342900">
              <a:buAutoNum type="arabicParenR"/>
            </a:pPr>
            <a:r>
              <a:rPr lang="en-GB" sz="2000" dirty="0"/>
              <a:t>They are designed as a part of redemptive history</a:t>
            </a:r>
          </a:p>
          <a:p>
            <a:pPr marL="342900" indent="-342900">
              <a:buAutoNum type="arabicParenR"/>
            </a:pPr>
            <a:r>
              <a:rPr lang="en-GB" sz="2000" dirty="0"/>
              <a:t>They are always Christ centred</a:t>
            </a:r>
          </a:p>
          <a:p>
            <a:pPr marL="342900" indent="-342900">
              <a:buAutoNum type="arabicParenR"/>
            </a:pPr>
            <a:r>
              <a:rPr lang="en-GB" sz="2000" dirty="0"/>
              <a:t>They have spiritual  meanings in both dispensations</a:t>
            </a:r>
          </a:p>
          <a:p>
            <a:pPr marL="342900" indent="-342900">
              <a:buAutoNum type="arabicParenR"/>
            </a:pPr>
            <a:endParaRPr lang="en-GB" sz="2000" dirty="0"/>
          </a:p>
          <a:p>
            <a:r>
              <a:rPr lang="en-GB" sz="2000" b="1" dirty="0"/>
              <a:t>A test of a true type, a type must be:-</a:t>
            </a:r>
          </a:p>
          <a:p>
            <a:pPr marL="342900" indent="-342900">
              <a:buAutoNum type="alphaLcParenR"/>
            </a:pPr>
            <a:r>
              <a:rPr lang="en-GB" sz="2000" dirty="0"/>
              <a:t>A true picture of the person or thing it prefigures</a:t>
            </a:r>
          </a:p>
          <a:p>
            <a:pPr marL="342900" indent="-342900">
              <a:buAutoNum type="alphaLcParenR"/>
            </a:pPr>
            <a:r>
              <a:rPr lang="en-GB" sz="2000" dirty="0"/>
              <a:t>A divine appointment</a:t>
            </a:r>
          </a:p>
          <a:p>
            <a:pPr marL="342900" indent="-342900">
              <a:buAutoNum type="alphaLcParenR"/>
            </a:pPr>
            <a:r>
              <a:rPr lang="en-GB" sz="2000" dirty="0"/>
              <a:t>A picture which prefigures something future</a:t>
            </a:r>
          </a:p>
          <a:p>
            <a:pPr marL="342900" indent="-342900">
              <a:buAutoNum type="alphaLcParenR"/>
            </a:pPr>
            <a:endParaRPr lang="en-GB" sz="2000" dirty="0"/>
          </a:p>
          <a:p>
            <a:r>
              <a:rPr lang="en-GB" sz="2000" dirty="0"/>
              <a:t>A type must not be used to teach a doctrine, but rather only to illustrate a doctrine which is clearly taught elsewhere.</a:t>
            </a:r>
          </a:p>
          <a:p>
            <a:pPr marL="342900" indent="-342900">
              <a:buAutoNum type="arabicParenR"/>
            </a:pPr>
            <a:endParaRPr lang="en-GB" dirty="0"/>
          </a:p>
          <a:p>
            <a:pPr marL="342900" indent="-342900">
              <a:buAutoNum type="arabicParenR"/>
            </a:pPr>
            <a:endParaRPr lang="en-GB" dirty="0"/>
          </a:p>
          <a:p>
            <a:pPr marL="342900" indent="-342900">
              <a:buAutoNum type="arabicParenR"/>
            </a:pPr>
            <a:endParaRPr lang="en-GB" dirty="0"/>
          </a:p>
        </p:txBody>
      </p:sp>
    </p:spTree>
    <p:extLst>
      <p:ext uri="{BB962C8B-B14F-4D97-AF65-F5344CB8AC3E}">
        <p14:creationId xmlns:p14="http://schemas.microsoft.com/office/powerpoint/2010/main" val="679060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2971-BE4D-4CF5-B5DF-2CA9713ED65F}"/>
              </a:ext>
            </a:extLst>
          </p:cNvPr>
          <p:cNvSpPr>
            <a:spLocks noGrp="1"/>
          </p:cNvSpPr>
          <p:nvPr>
            <p:ph type="title"/>
          </p:nvPr>
        </p:nvSpPr>
        <p:spPr>
          <a:xfrm>
            <a:off x="677334" y="609600"/>
            <a:ext cx="8596668" cy="681789"/>
          </a:xfrm>
        </p:spPr>
        <p:txBody>
          <a:bodyPr/>
          <a:lstStyle/>
          <a:p>
            <a:r>
              <a:rPr lang="en-GB" dirty="0">
                <a:solidFill>
                  <a:srgbClr val="002060"/>
                </a:solidFill>
              </a:rPr>
              <a:t>Figures of speech: Continued</a:t>
            </a:r>
          </a:p>
        </p:txBody>
      </p:sp>
      <p:sp>
        <p:nvSpPr>
          <p:cNvPr id="3" name="TextBox 2">
            <a:extLst>
              <a:ext uri="{FF2B5EF4-FFF2-40B4-BE49-F238E27FC236}">
                <a16:creationId xmlns:a16="http://schemas.microsoft.com/office/drawing/2014/main" id="{69E2B6D3-7879-499F-9822-ED82BA309092}"/>
              </a:ext>
            </a:extLst>
          </p:cNvPr>
          <p:cNvSpPr txBox="1"/>
          <p:nvPr/>
        </p:nvSpPr>
        <p:spPr>
          <a:xfrm>
            <a:off x="435429" y="1210492"/>
            <a:ext cx="9574845" cy="6186309"/>
          </a:xfrm>
          <a:prstGeom prst="rect">
            <a:avLst/>
          </a:prstGeom>
          <a:noFill/>
        </p:spPr>
        <p:txBody>
          <a:bodyPr wrap="square" rtlCol="0">
            <a:spAutoFit/>
          </a:bodyPr>
          <a:lstStyle/>
          <a:p>
            <a:pPr marL="285750" indent="-285750">
              <a:buFont typeface="Wingdings" panose="05000000000000000000" pitchFamily="2" charset="2"/>
              <a:buChar char="v"/>
            </a:pPr>
            <a:r>
              <a:rPr lang="en-GB" sz="2000" b="1" dirty="0"/>
              <a:t>Antitypes – </a:t>
            </a:r>
            <a:r>
              <a:rPr lang="en-GB" sz="2000" dirty="0"/>
              <a:t>Jesus is the antitype of the Tabernacle, its Priests, and its offerings. Certain OT items and practices are called types of NT truths.  The NT realities are the antitypes.  </a:t>
            </a:r>
          </a:p>
          <a:p>
            <a:pPr marL="285750" indent="-285750">
              <a:buFont typeface="Wingdings" panose="05000000000000000000" pitchFamily="2" charset="2"/>
              <a:buChar char="v"/>
            </a:pPr>
            <a:r>
              <a:rPr lang="en-GB" sz="2000" b="1" dirty="0"/>
              <a:t>Shadows</a:t>
            </a:r>
            <a:r>
              <a:rPr lang="en-GB" sz="2000" dirty="0"/>
              <a:t> -  You need a body to cast a shadow.  In the OT you have the shadow, and in the NT you have the body in which casts the shadow.</a:t>
            </a:r>
          </a:p>
          <a:p>
            <a:pPr marL="285750" indent="-285750">
              <a:buFont typeface="Wingdings" panose="05000000000000000000" pitchFamily="2" charset="2"/>
              <a:buChar char="v"/>
            </a:pPr>
            <a:r>
              <a:rPr lang="en-GB" sz="2000" b="1" dirty="0"/>
              <a:t>Simile</a:t>
            </a:r>
            <a:r>
              <a:rPr lang="en-GB" sz="2000" dirty="0"/>
              <a:t> – A simile is where one thing is likened to another by direct statement.  Generally ‘like’ or ‘as’ are used  </a:t>
            </a:r>
            <a:r>
              <a:rPr lang="en-GB" sz="2000" dirty="0" err="1"/>
              <a:t>Psm</a:t>
            </a:r>
            <a:r>
              <a:rPr lang="en-GB" sz="2000" dirty="0"/>
              <a:t> 1:3 ‘</a:t>
            </a:r>
            <a:r>
              <a:rPr lang="en-GB" sz="2000" b="1" dirty="0">
                <a:highlight>
                  <a:srgbClr val="FFFF00"/>
                </a:highlight>
              </a:rPr>
              <a:t>And he shall be like a </a:t>
            </a:r>
            <a:r>
              <a:rPr lang="en-GB" sz="2000" b="1" i="1" dirty="0">
                <a:highlight>
                  <a:srgbClr val="FFFF00"/>
                </a:highlight>
              </a:rPr>
              <a:t>tree</a:t>
            </a:r>
            <a:r>
              <a:rPr lang="en-GB" sz="2000" b="1" dirty="0">
                <a:highlight>
                  <a:srgbClr val="FFFF00"/>
                </a:highlight>
              </a:rPr>
              <a:t> planted by the rivers of water.’</a:t>
            </a:r>
          </a:p>
          <a:p>
            <a:pPr marL="285750" indent="-285750">
              <a:buFont typeface="Wingdings" panose="05000000000000000000" pitchFamily="2" charset="2"/>
              <a:buChar char="v"/>
            </a:pPr>
            <a:r>
              <a:rPr lang="en-GB" sz="2000" b="1" dirty="0"/>
              <a:t>Metaphors – </a:t>
            </a:r>
            <a:r>
              <a:rPr lang="en-GB" sz="2000" dirty="0"/>
              <a:t>is where one thing is likened to another by implication.  Words are taken from their literal meaning and given a new and striking use.  </a:t>
            </a:r>
            <a:r>
              <a:rPr lang="en-GB" sz="2000" dirty="0" err="1"/>
              <a:t>Eph</a:t>
            </a:r>
            <a:r>
              <a:rPr lang="en-GB" sz="2000" dirty="0"/>
              <a:t> 2:20 ‘And are built upon the </a:t>
            </a:r>
            <a:r>
              <a:rPr lang="en-GB" sz="2000" u="sng" dirty="0"/>
              <a:t>foundation</a:t>
            </a:r>
            <a:r>
              <a:rPr lang="en-GB" sz="2000" dirty="0"/>
              <a:t> of the apostles and prophets, Jesus Christ himself being the chief </a:t>
            </a:r>
            <a:r>
              <a:rPr lang="en-GB" sz="2000" u="sng" dirty="0"/>
              <a:t>cornerstone</a:t>
            </a:r>
            <a:r>
              <a:rPr lang="en-GB" sz="2000" dirty="0"/>
              <a:t>.’</a:t>
            </a:r>
          </a:p>
          <a:p>
            <a:endParaRPr lang="en-GB" sz="2000" b="1" dirty="0"/>
          </a:p>
          <a:p>
            <a:r>
              <a:rPr lang="en-GB" sz="2000" b="1" dirty="0"/>
              <a:t>Two comparisons of Metaphor and Simile</a:t>
            </a:r>
          </a:p>
          <a:p>
            <a:endParaRPr lang="en-GB" sz="2000" b="1" dirty="0"/>
          </a:p>
          <a:p>
            <a:r>
              <a:rPr lang="en-GB" sz="2000" b="1" dirty="0"/>
              <a:t>Metaphor: </a:t>
            </a:r>
            <a:r>
              <a:rPr lang="en-GB" sz="2000" dirty="0"/>
              <a:t>Isaiah 40:6 </a:t>
            </a:r>
            <a:r>
              <a:rPr lang="en-GB" sz="2000" b="1" dirty="0"/>
              <a:t>‘</a:t>
            </a:r>
            <a:r>
              <a:rPr lang="en-GB" sz="2000" b="1" dirty="0">
                <a:highlight>
                  <a:srgbClr val="FFFF00"/>
                </a:highlight>
              </a:rPr>
              <a:t>flesh is grass</a:t>
            </a:r>
            <a:r>
              <a:rPr lang="en-GB" sz="2000" b="1" dirty="0"/>
              <a:t>’  </a:t>
            </a:r>
            <a:r>
              <a:rPr lang="en-GB" sz="2000" dirty="0" err="1"/>
              <a:t>Psm</a:t>
            </a:r>
            <a:r>
              <a:rPr lang="en-GB" sz="2000" dirty="0"/>
              <a:t> 100:3 </a:t>
            </a:r>
            <a:r>
              <a:rPr lang="en-GB" sz="2000" b="1" dirty="0"/>
              <a:t>‘</a:t>
            </a:r>
            <a:r>
              <a:rPr lang="en-GB" sz="2000" b="1" dirty="0">
                <a:highlight>
                  <a:srgbClr val="FFFF00"/>
                </a:highlight>
              </a:rPr>
              <a:t>sheep of his pasture</a:t>
            </a:r>
            <a:r>
              <a:rPr lang="en-GB" sz="2000" b="1" dirty="0"/>
              <a:t>’</a:t>
            </a:r>
          </a:p>
          <a:p>
            <a:endParaRPr lang="en-GB" sz="2000" b="1" dirty="0"/>
          </a:p>
          <a:p>
            <a:r>
              <a:rPr lang="en-GB" sz="2000" b="1" dirty="0"/>
              <a:t>Simile: </a:t>
            </a:r>
            <a:r>
              <a:rPr lang="en-GB" sz="2000" dirty="0"/>
              <a:t>I Peter1:24 </a:t>
            </a:r>
            <a:r>
              <a:rPr lang="en-GB" sz="2000" b="1" dirty="0"/>
              <a:t>‘</a:t>
            </a:r>
            <a:r>
              <a:rPr lang="en-GB" sz="2000" b="1" dirty="0">
                <a:highlight>
                  <a:srgbClr val="FFFF00"/>
                </a:highlight>
              </a:rPr>
              <a:t>flesh is as grass</a:t>
            </a:r>
            <a:r>
              <a:rPr lang="en-GB" sz="2000" b="1" dirty="0"/>
              <a:t>’ </a:t>
            </a:r>
            <a:r>
              <a:rPr lang="en-GB" sz="2000" dirty="0"/>
              <a:t>Isaiah 53:6 </a:t>
            </a:r>
            <a:r>
              <a:rPr lang="en-GB" sz="2000" b="1" dirty="0"/>
              <a:t>‘</a:t>
            </a:r>
            <a:r>
              <a:rPr lang="en-GB" sz="2000" b="1" dirty="0">
                <a:highlight>
                  <a:srgbClr val="FFFF00"/>
                </a:highlight>
              </a:rPr>
              <a:t>We like sheep</a:t>
            </a:r>
            <a:r>
              <a:rPr lang="en-GB" sz="2000" b="1" dirty="0"/>
              <a:t>’</a:t>
            </a:r>
            <a:endParaRPr lang="en-GB" sz="2000" dirty="0"/>
          </a:p>
          <a:p>
            <a:pPr marL="342900" indent="-342900">
              <a:buAutoNum type="arabicParenR"/>
            </a:pPr>
            <a:endParaRPr lang="en-GB" dirty="0"/>
          </a:p>
          <a:p>
            <a:pPr marL="342900" indent="-342900">
              <a:buAutoNum type="arabicParenR"/>
            </a:pPr>
            <a:endParaRPr lang="en-GB" dirty="0"/>
          </a:p>
        </p:txBody>
      </p:sp>
    </p:spTree>
    <p:extLst>
      <p:ext uri="{BB962C8B-B14F-4D97-AF65-F5344CB8AC3E}">
        <p14:creationId xmlns:p14="http://schemas.microsoft.com/office/powerpoint/2010/main" val="3213165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92971-BE4D-4CF5-B5DF-2CA9713ED65F}"/>
              </a:ext>
            </a:extLst>
          </p:cNvPr>
          <p:cNvSpPr>
            <a:spLocks noGrp="1"/>
          </p:cNvSpPr>
          <p:nvPr>
            <p:ph type="title"/>
          </p:nvPr>
        </p:nvSpPr>
        <p:spPr>
          <a:xfrm>
            <a:off x="677334" y="609600"/>
            <a:ext cx="8596668" cy="681789"/>
          </a:xfrm>
        </p:spPr>
        <p:txBody>
          <a:bodyPr/>
          <a:lstStyle/>
          <a:p>
            <a:r>
              <a:rPr lang="en-GB" b="1" dirty="0">
                <a:solidFill>
                  <a:srgbClr val="002060"/>
                </a:solidFill>
              </a:rPr>
              <a:t>Figures of speech: Continued (last 3)</a:t>
            </a:r>
          </a:p>
        </p:txBody>
      </p:sp>
      <p:sp>
        <p:nvSpPr>
          <p:cNvPr id="3" name="TextBox 2">
            <a:extLst>
              <a:ext uri="{FF2B5EF4-FFF2-40B4-BE49-F238E27FC236}">
                <a16:creationId xmlns:a16="http://schemas.microsoft.com/office/drawing/2014/main" id="{69E2B6D3-7879-499F-9822-ED82BA309092}"/>
              </a:ext>
            </a:extLst>
          </p:cNvPr>
          <p:cNvSpPr txBox="1"/>
          <p:nvPr/>
        </p:nvSpPr>
        <p:spPr>
          <a:xfrm>
            <a:off x="401053" y="1532022"/>
            <a:ext cx="9609221" cy="4062651"/>
          </a:xfrm>
          <a:prstGeom prst="rect">
            <a:avLst/>
          </a:prstGeom>
          <a:noFill/>
        </p:spPr>
        <p:txBody>
          <a:bodyPr wrap="square" rtlCol="0">
            <a:spAutoFit/>
          </a:bodyPr>
          <a:lstStyle/>
          <a:p>
            <a:pPr marL="285750" indent="-285750">
              <a:buFont typeface="Wingdings" panose="05000000000000000000" pitchFamily="2" charset="2"/>
              <a:buChar char="v"/>
            </a:pPr>
            <a:r>
              <a:rPr lang="en-GB" sz="2000" b="1" dirty="0"/>
              <a:t>Personification</a:t>
            </a:r>
            <a:r>
              <a:rPr lang="en-GB" sz="2000" dirty="0"/>
              <a:t> – is a figure of speech why by an inanimate object, an object of nature, or abstract idea is given attributes of life  Numbers 16:32 ‘</a:t>
            </a:r>
            <a:r>
              <a:rPr lang="en-GB" sz="2000" b="1" dirty="0">
                <a:highlight>
                  <a:srgbClr val="FFFF00"/>
                </a:highlight>
              </a:rPr>
              <a:t>earth opened her mouth’</a:t>
            </a:r>
          </a:p>
          <a:p>
            <a:pPr marL="285750" indent="-285750">
              <a:buFont typeface="Wingdings" panose="05000000000000000000" pitchFamily="2" charset="2"/>
              <a:buChar char="v"/>
            </a:pPr>
            <a:r>
              <a:rPr lang="en-GB" sz="2000" b="1" dirty="0"/>
              <a:t>Apostrophe – </a:t>
            </a:r>
            <a:r>
              <a:rPr lang="en-GB" sz="2000" dirty="0"/>
              <a:t>This word comes from the Greek meaning ‘to turn’ This figure of speech is a turning from the reader or hearers, and addressing that which is absent as present, or addressing the inanimate as living.  I Corinthians 15:55 </a:t>
            </a:r>
            <a:r>
              <a:rPr lang="en-GB" sz="2000" b="1" dirty="0">
                <a:highlight>
                  <a:srgbClr val="FFFF00"/>
                </a:highlight>
              </a:rPr>
              <a:t>‘O death, where is thy sting? O grave, where is thy victory?</a:t>
            </a:r>
          </a:p>
          <a:p>
            <a:pPr marL="285750" indent="-285750">
              <a:buFont typeface="Wingdings" panose="05000000000000000000" pitchFamily="2" charset="2"/>
              <a:buChar char="v"/>
            </a:pPr>
            <a:r>
              <a:rPr lang="en-GB" sz="2000" b="1" dirty="0"/>
              <a:t>Hyperbole – </a:t>
            </a:r>
            <a:r>
              <a:rPr lang="en-GB" sz="2000" dirty="0"/>
              <a:t>This is a rhetorical figure to magnify an object beyond reality.  It is used for the purpose of deep emphasis with no thought of deception.   John 21:25  </a:t>
            </a:r>
            <a:r>
              <a:rPr lang="en-GB" sz="2000" b="1" dirty="0">
                <a:highlight>
                  <a:srgbClr val="FFFF00"/>
                </a:highlight>
              </a:rPr>
              <a:t>‘I suppose that even the world itself could not contain the books that should be written</a:t>
            </a:r>
            <a:r>
              <a:rPr lang="en-GB" sz="2000" dirty="0">
                <a:highlight>
                  <a:srgbClr val="FFFF00"/>
                </a:highlight>
              </a:rPr>
              <a:t>’  </a:t>
            </a:r>
          </a:p>
          <a:p>
            <a:pPr marL="342900" indent="-342900">
              <a:buAutoNum type="arabicParenR"/>
            </a:pPr>
            <a:endParaRPr lang="en-GB" sz="2000" dirty="0"/>
          </a:p>
          <a:p>
            <a:pPr marL="342900" indent="-342900">
              <a:buAutoNum type="arabicParenR"/>
            </a:pPr>
            <a:endParaRPr lang="en-GB" dirty="0"/>
          </a:p>
        </p:txBody>
      </p:sp>
    </p:spTree>
    <p:extLst>
      <p:ext uri="{BB962C8B-B14F-4D97-AF65-F5344CB8AC3E}">
        <p14:creationId xmlns:p14="http://schemas.microsoft.com/office/powerpoint/2010/main" val="21641332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FE58-0750-4C4D-9451-20757E05D07D}"/>
              </a:ext>
            </a:extLst>
          </p:cNvPr>
          <p:cNvSpPr>
            <a:spLocks noGrp="1"/>
          </p:cNvSpPr>
          <p:nvPr>
            <p:ph type="title"/>
          </p:nvPr>
        </p:nvSpPr>
        <p:spPr>
          <a:xfrm>
            <a:off x="677334" y="609600"/>
            <a:ext cx="8596668" cy="1024218"/>
          </a:xfrm>
        </p:spPr>
        <p:txBody>
          <a:bodyPr/>
          <a:lstStyle/>
          <a:p>
            <a:r>
              <a:rPr lang="en-GB" dirty="0">
                <a:solidFill>
                  <a:srgbClr val="FF0000"/>
                </a:solidFill>
              </a:rPr>
              <a:t>Part 2</a:t>
            </a:r>
          </a:p>
        </p:txBody>
      </p:sp>
    </p:spTree>
    <p:extLst>
      <p:ext uri="{BB962C8B-B14F-4D97-AF65-F5344CB8AC3E}">
        <p14:creationId xmlns:p14="http://schemas.microsoft.com/office/powerpoint/2010/main" val="2693835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FE58-0750-4C4D-9451-20757E05D07D}"/>
              </a:ext>
            </a:extLst>
          </p:cNvPr>
          <p:cNvSpPr>
            <a:spLocks noGrp="1"/>
          </p:cNvSpPr>
          <p:nvPr>
            <p:ph type="title"/>
          </p:nvPr>
        </p:nvSpPr>
        <p:spPr>
          <a:xfrm>
            <a:off x="677334" y="609600"/>
            <a:ext cx="8596668" cy="667871"/>
          </a:xfrm>
        </p:spPr>
        <p:txBody>
          <a:bodyPr>
            <a:normAutofit/>
          </a:bodyPr>
          <a:lstStyle/>
          <a:p>
            <a:r>
              <a:rPr lang="en-GB" b="1" dirty="0">
                <a:solidFill>
                  <a:srgbClr val="002060"/>
                </a:solidFill>
              </a:rPr>
              <a:t>Deep dive on a book in the bible</a:t>
            </a:r>
          </a:p>
        </p:txBody>
      </p:sp>
      <p:sp>
        <p:nvSpPr>
          <p:cNvPr id="3" name="TextBox 2">
            <a:extLst>
              <a:ext uri="{FF2B5EF4-FFF2-40B4-BE49-F238E27FC236}">
                <a16:creationId xmlns:a16="http://schemas.microsoft.com/office/drawing/2014/main" id="{6FA38C31-6EB8-42D1-9559-657DE5E8AF04}"/>
              </a:ext>
            </a:extLst>
          </p:cNvPr>
          <p:cNvSpPr txBox="1"/>
          <p:nvPr/>
        </p:nvSpPr>
        <p:spPr>
          <a:xfrm>
            <a:off x="739588" y="1169895"/>
            <a:ext cx="9823908" cy="6366244"/>
          </a:xfrm>
          <a:prstGeom prst="rect">
            <a:avLst/>
          </a:prstGeom>
          <a:noFill/>
        </p:spPr>
        <p:txBody>
          <a:bodyPr wrap="square" rtlCol="0">
            <a:spAutoFit/>
          </a:bodyPr>
          <a:lstStyle/>
          <a:p>
            <a:pPr marL="285750" indent="-285750">
              <a:buFont typeface="Wingdings" panose="05000000000000000000" pitchFamily="2" charset="2"/>
              <a:buChar char="ü"/>
            </a:pPr>
            <a:r>
              <a:rPr lang="en-GB" sz="2000" b="1" dirty="0"/>
              <a:t>Read the book through to find</a:t>
            </a:r>
          </a:p>
          <a:p>
            <a:pPr marL="400050" indent="-400050">
              <a:buFont typeface="+mj-lt"/>
              <a:buAutoNum type="romanUcPeriod"/>
            </a:pPr>
            <a:r>
              <a:rPr lang="en-GB" sz="2000" dirty="0"/>
              <a:t>The main theme of the book</a:t>
            </a:r>
          </a:p>
          <a:p>
            <a:pPr marL="400050" indent="-400050">
              <a:buFont typeface="+mj-lt"/>
              <a:buAutoNum type="romanUcPeriod"/>
            </a:pPr>
            <a:r>
              <a:rPr lang="en-GB" sz="2000" dirty="0"/>
              <a:t>Note any key messages</a:t>
            </a:r>
          </a:p>
          <a:p>
            <a:pPr marL="400050" indent="-400050">
              <a:buFont typeface="+mj-lt"/>
              <a:buAutoNum type="romanUcPeriod"/>
            </a:pPr>
            <a:r>
              <a:rPr lang="en-GB" sz="2000" dirty="0"/>
              <a:t>Write out key verses in long hand it helps your memory to memorise</a:t>
            </a:r>
          </a:p>
          <a:p>
            <a:pPr marL="285750" indent="-285750">
              <a:buFont typeface="Wingdings" panose="05000000000000000000" pitchFamily="2" charset="2"/>
              <a:buChar char="ü"/>
            </a:pPr>
            <a:r>
              <a:rPr lang="en-GB" sz="2000" b="1" dirty="0"/>
              <a:t>Learn what you can about the writer</a:t>
            </a:r>
          </a:p>
          <a:p>
            <a:pPr marL="400050" indent="-400050">
              <a:buFont typeface="+mj-lt"/>
              <a:buAutoNum type="romanUcPeriod"/>
            </a:pPr>
            <a:r>
              <a:rPr lang="en-GB" sz="2000" dirty="0"/>
              <a:t>What is said about the writer in the book, their personality and biography</a:t>
            </a:r>
          </a:p>
          <a:p>
            <a:pPr marL="400050" indent="-400050">
              <a:buFont typeface="+mj-lt"/>
              <a:buAutoNum type="romanUcPeriod"/>
            </a:pPr>
            <a:r>
              <a:rPr lang="en-GB" sz="2000" dirty="0"/>
              <a:t>Use reference books to enable your search </a:t>
            </a:r>
          </a:p>
          <a:p>
            <a:endParaRPr lang="en-GB" sz="2000" dirty="0"/>
          </a:p>
          <a:p>
            <a:pPr marL="285750" indent="-285750">
              <a:buFont typeface="Wingdings" panose="05000000000000000000" pitchFamily="2" charset="2"/>
              <a:buChar char="ü"/>
            </a:pPr>
            <a:r>
              <a:rPr lang="en-GB" sz="2000" b="1" dirty="0"/>
              <a:t>Other insights about the book</a:t>
            </a:r>
          </a:p>
          <a:p>
            <a:pPr marL="400050" indent="-400050">
              <a:buFont typeface="+mj-lt"/>
              <a:buAutoNum type="romanLcPeriod"/>
            </a:pPr>
            <a:r>
              <a:rPr lang="en-GB" sz="2000" dirty="0"/>
              <a:t>Where was the book written ?</a:t>
            </a:r>
          </a:p>
          <a:p>
            <a:pPr marL="400050" indent="-400050">
              <a:buFont typeface="+mj-lt"/>
              <a:buAutoNum type="romanLcPeriod"/>
            </a:pPr>
            <a:r>
              <a:rPr lang="en-GB" sz="2000" dirty="0"/>
              <a:t>When was the book written ?</a:t>
            </a:r>
          </a:p>
          <a:p>
            <a:pPr marL="400050" indent="-400050">
              <a:buFont typeface="+mj-lt"/>
              <a:buAutoNum type="romanLcPeriod"/>
            </a:pPr>
            <a:r>
              <a:rPr lang="en-GB" sz="2000" dirty="0"/>
              <a:t>To whom was the book written ? </a:t>
            </a:r>
          </a:p>
          <a:p>
            <a:pPr marL="400050" indent="-400050">
              <a:buFont typeface="+mj-lt"/>
              <a:buAutoNum type="romanLcPeriod"/>
            </a:pPr>
            <a:r>
              <a:rPr lang="en-GB" sz="2000" dirty="0"/>
              <a:t>What was the reason and purpose of writing the book?</a:t>
            </a:r>
          </a:p>
          <a:p>
            <a:pPr marL="400050" indent="-400050">
              <a:buFont typeface="+mj-lt"/>
              <a:buAutoNum type="romanLcPeriod"/>
            </a:pPr>
            <a:r>
              <a:rPr lang="en-GB" sz="2000" dirty="0"/>
              <a:t>Note any repeated terms or phrases in the verses</a:t>
            </a:r>
          </a:p>
          <a:p>
            <a:pPr marL="400050" indent="-400050">
              <a:buFont typeface="+mj-lt"/>
              <a:buAutoNum type="romanLcPeriod"/>
            </a:pPr>
            <a:r>
              <a:rPr lang="en-GB" sz="2000" dirty="0"/>
              <a:t>Define key words or phrases – use </a:t>
            </a:r>
            <a:r>
              <a:rPr lang="en-GB" sz="2000" dirty="0" err="1"/>
              <a:t>Strongs</a:t>
            </a:r>
            <a:r>
              <a:rPr lang="en-GB" sz="2000" dirty="0"/>
              <a:t> concordance to enable your understanding</a:t>
            </a:r>
          </a:p>
          <a:p>
            <a:pPr marL="400050" indent="-400050">
              <a:buFont typeface="+mj-lt"/>
              <a:buAutoNum type="romanLcPeriod"/>
            </a:pPr>
            <a:r>
              <a:rPr lang="en-GB" sz="2000" dirty="0"/>
              <a:t>What does the book teach you about Jesus Christ</a:t>
            </a:r>
          </a:p>
          <a:p>
            <a:pPr marL="400050" indent="-400050">
              <a:buFont typeface="+mj-lt"/>
              <a:buAutoNum type="romanLcPeriod"/>
            </a:pPr>
            <a:r>
              <a:rPr lang="en-GB" sz="2000" dirty="0"/>
              <a:t>Note any major divisions in the structure of the book, aim to find out why </a:t>
            </a:r>
          </a:p>
          <a:p>
            <a:pPr marL="400050" indent="-400050">
              <a:buFont typeface="+mj-lt"/>
              <a:buAutoNum type="romanLcPeriod"/>
            </a:pPr>
            <a:endParaRPr lang="en-GB" dirty="0"/>
          </a:p>
          <a:p>
            <a:r>
              <a:rPr lang="en-GB" dirty="0"/>
              <a:t>		</a:t>
            </a:r>
          </a:p>
        </p:txBody>
      </p:sp>
    </p:spTree>
    <p:extLst>
      <p:ext uri="{BB962C8B-B14F-4D97-AF65-F5344CB8AC3E}">
        <p14:creationId xmlns:p14="http://schemas.microsoft.com/office/powerpoint/2010/main" val="189457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FD3D4F6-18CE-476E-A821-D50461CB5B8A}"/>
              </a:ext>
            </a:extLst>
          </p:cNvPr>
          <p:cNvGraphicFramePr/>
          <p:nvPr>
            <p:extLst>
              <p:ext uri="{D42A27DB-BD31-4B8C-83A1-F6EECF244321}">
                <p14:modId xmlns:p14="http://schemas.microsoft.com/office/powerpoint/2010/main" val="4157899656"/>
              </p:ext>
            </p:extLst>
          </p:nvPr>
        </p:nvGraphicFramePr>
        <p:xfrm>
          <a:off x="356347" y="3845858"/>
          <a:ext cx="11477065" cy="27163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B6FC776-FAF5-4CF1-803D-E64D0936B04A}"/>
              </a:ext>
            </a:extLst>
          </p:cNvPr>
          <p:cNvSpPr txBox="1"/>
          <p:nvPr/>
        </p:nvSpPr>
        <p:spPr>
          <a:xfrm>
            <a:off x="356346" y="344488"/>
            <a:ext cx="4161866" cy="584775"/>
          </a:xfrm>
          <a:prstGeom prst="rect">
            <a:avLst/>
          </a:prstGeom>
          <a:noFill/>
        </p:spPr>
        <p:txBody>
          <a:bodyPr wrap="square">
            <a:spAutoFit/>
          </a:bodyPr>
          <a:lstStyle/>
          <a:p>
            <a:pPr>
              <a:defRPr/>
            </a:pPr>
            <a:r>
              <a:rPr lang="en-GB" sz="3200" b="1" dirty="0">
                <a:solidFill>
                  <a:srgbClr val="002060"/>
                </a:solidFill>
                <a:latin typeface="Comic Sans MS" panose="030F0702030302020204" pitchFamily="66" charset="0"/>
                <a:cs typeface="Arial" panose="020B0604020202020204" pitchFamily="34" charset="0"/>
              </a:rPr>
              <a:t>The book of Daniel:</a:t>
            </a:r>
            <a:endParaRPr lang="en-GB" sz="1600" dirty="0">
              <a:solidFill>
                <a:srgbClr val="002060"/>
              </a:solidFill>
              <a:latin typeface="Comic Sans MS" panose="030F0702030302020204" pitchFamily="66" charset="0"/>
              <a:cs typeface="Arial" panose="020B0604020202020204" pitchFamily="34" charset="0"/>
            </a:endParaRPr>
          </a:p>
        </p:txBody>
      </p:sp>
      <p:cxnSp>
        <p:nvCxnSpPr>
          <p:cNvPr id="3" name="Straight Connector 2">
            <a:extLst>
              <a:ext uri="{FF2B5EF4-FFF2-40B4-BE49-F238E27FC236}">
                <a16:creationId xmlns:a16="http://schemas.microsoft.com/office/drawing/2014/main" id="{56DCC023-F7D8-4CCB-98BE-1C12BBEAE1DB}"/>
              </a:ext>
            </a:extLst>
          </p:cNvPr>
          <p:cNvCxnSpPr>
            <a:cxnSpLocks/>
          </p:cNvCxnSpPr>
          <p:nvPr/>
        </p:nvCxnSpPr>
        <p:spPr>
          <a:xfrm>
            <a:off x="356347" y="3429000"/>
            <a:ext cx="805478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0869524-1D94-4C08-BB28-0F6AD825F620}"/>
              </a:ext>
            </a:extLst>
          </p:cNvPr>
          <p:cNvCxnSpPr>
            <a:cxnSpLocks/>
          </p:cNvCxnSpPr>
          <p:nvPr/>
        </p:nvCxnSpPr>
        <p:spPr>
          <a:xfrm flipV="1">
            <a:off x="356347" y="3773403"/>
            <a:ext cx="8054788" cy="1194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7F20DAF-71B4-4855-A402-41DA3F115E7C}"/>
              </a:ext>
            </a:extLst>
          </p:cNvPr>
          <p:cNvCxnSpPr>
            <a:cxnSpLocks/>
          </p:cNvCxnSpPr>
          <p:nvPr/>
        </p:nvCxnSpPr>
        <p:spPr>
          <a:xfrm>
            <a:off x="8700247" y="3429000"/>
            <a:ext cx="30861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317BB558-E2B2-490C-8A81-93D1DB59CAFB}"/>
              </a:ext>
            </a:extLst>
          </p:cNvPr>
          <p:cNvCxnSpPr>
            <a:cxnSpLocks/>
          </p:cNvCxnSpPr>
          <p:nvPr/>
        </p:nvCxnSpPr>
        <p:spPr>
          <a:xfrm flipV="1">
            <a:off x="8700247" y="3785346"/>
            <a:ext cx="3086100" cy="1194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26F673CC-AE23-4390-ACC6-4F19464FDF3F}"/>
              </a:ext>
            </a:extLst>
          </p:cNvPr>
          <p:cNvSpPr txBox="1"/>
          <p:nvPr/>
        </p:nvSpPr>
        <p:spPr>
          <a:xfrm>
            <a:off x="1405218" y="3489513"/>
            <a:ext cx="4995581" cy="307777"/>
          </a:xfrm>
          <a:prstGeom prst="rect">
            <a:avLst/>
          </a:prstGeom>
          <a:noFill/>
        </p:spPr>
        <p:txBody>
          <a:bodyPr wrap="square" rtlCol="0">
            <a:spAutoFit/>
          </a:bodyPr>
          <a:lstStyle/>
          <a:p>
            <a:r>
              <a:rPr lang="en-GB" sz="1400" b="1" dirty="0">
                <a:latin typeface="Comic Sans MS" panose="030F0702030302020204" pitchFamily="66" charset="0"/>
              </a:rPr>
              <a:t>HISTORICAL</a:t>
            </a:r>
            <a:r>
              <a:rPr lang="en-GB" sz="1400" dirty="0">
                <a:latin typeface="Comic Sans MS" panose="030F0702030302020204" pitchFamily="66" charset="0"/>
              </a:rPr>
              <a:t>    (Written in the 3</a:t>
            </a:r>
            <a:r>
              <a:rPr lang="en-GB" sz="1400" baseline="30000" dirty="0">
                <a:latin typeface="Comic Sans MS" panose="030F0702030302020204" pitchFamily="66" charset="0"/>
              </a:rPr>
              <a:t>rd</a:t>
            </a:r>
            <a:r>
              <a:rPr lang="en-GB" sz="1400" dirty="0">
                <a:latin typeface="Comic Sans MS" panose="030F0702030302020204" pitchFamily="66" charset="0"/>
              </a:rPr>
              <a:t> person)</a:t>
            </a:r>
          </a:p>
        </p:txBody>
      </p:sp>
      <p:sp>
        <p:nvSpPr>
          <p:cNvPr id="26" name="TextBox 25">
            <a:extLst>
              <a:ext uri="{FF2B5EF4-FFF2-40B4-BE49-F238E27FC236}">
                <a16:creationId xmlns:a16="http://schemas.microsoft.com/office/drawing/2014/main" id="{23C4ED36-B04A-4F56-ABD8-6F0DCADB462B}"/>
              </a:ext>
            </a:extLst>
          </p:cNvPr>
          <p:cNvSpPr txBox="1"/>
          <p:nvPr/>
        </p:nvSpPr>
        <p:spPr>
          <a:xfrm>
            <a:off x="8509378" y="3477571"/>
            <a:ext cx="3882087" cy="307777"/>
          </a:xfrm>
          <a:prstGeom prst="rect">
            <a:avLst/>
          </a:prstGeom>
          <a:noFill/>
        </p:spPr>
        <p:txBody>
          <a:bodyPr wrap="square" rtlCol="0">
            <a:spAutoFit/>
          </a:bodyPr>
          <a:lstStyle/>
          <a:p>
            <a:r>
              <a:rPr lang="en-GB" sz="1400" b="1" dirty="0">
                <a:latin typeface="Comic Sans MS" panose="030F0702030302020204" pitchFamily="66" charset="0"/>
              </a:rPr>
              <a:t>PROPHETICAL</a:t>
            </a:r>
            <a:r>
              <a:rPr lang="en-GB" sz="1400" dirty="0">
                <a:latin typeface="Comic Sans MS" panose="030F0702030302020204" pitchFamily="66" charset="0"/>
              </a:rPr>
              <a:t> (Written in the 1</a:t>
            </a:r>
            <a:r>
              <a:rPr lang="en-GB" sz="1400" baseline="30000" dirty="0">
                <a:latin typeface="Comic Sans MS" panose="030F0702030302020204" pitchFamily="66" charset="0"/>
              </a:rPr>
              <a:t>st</a:t>
            </a:r>
            <a:r>
              <a:rPr lang="en-GB" sz="1400" dirty="0">
                <a:latin typeface="Comic Sans MS" panose="030F0702030302020204" pitchFamily="66" charset="0"/>
              </a:rPr>
              <a:t> person)</a:t>
            </a:r>
          </a:p>
        </p:txBody>
      </p:sp>
      <p:sp>
        <p:nvSpPr>
          <p:cNvPr id="27" name="TextBox 26">
            <a:extLst>
              <a:ext uri="{FF2B5EF4-FFF2-40B4-BE49-F238E27FC236}">
                <a16:creationId xmlns:a16="http://schemas.microsoft.com/office/drawing/2014/main" id="{D3E3330D-E353-41B6-B750-ECBC2568D90D}"/>
              </a:ext>
            </a:extLst>
          </p:cNvPr>
          <p:cNvSpPr txBox="1"/>
          <p:nvPr/>
        </p:nvSpPr>
        <p:spPr>
          <a:xfrm>
            <a:off x="356346" y="989775"/>
            <a:ext cx="4766983" cy="923330"/>
          </a:xfrm>
          <a:prstGeom prst="rect">
            <a:avLst/>
          </a:prstGeom>
          <a:noFill/>
        </p:spPr>
        <p:txBody>
          <a:bodyPr wrap="square" rtlCol="0">
            <a:spAutoFit/>
          </a:bodyPr>
          <a:lstStyle/>
          <a:p>
            <a:r>
              <a:rPr lang="en-GB" b="1" dirty="0">
                <a:latin typeface="Comic Sans MS" panose="030F0702030302020204" pitchFamily="66" charset="0"/>
              </a:rPr>
              <a:t>Key phrase: </a:t>
            </a:r>
            <a:r>
              <a:rPr lang="en-GB" dirty="0">
                <a:latin typeface="Comic Sans MS" panose="030F0702030302020204" pitchFamily="66" charset="0"/>
              </a:rPr>
              <a:t>‘The most high </a:t>
            </a:r>
            <a:r>
              <a:rPr lang="en-GB" dirty="0" err="1">
                <a:latin typeface="Comic Sans MS" panose="030F0702030302020204" pitchFamily="66" charset="0"/>
              </a:rPr>
              <a:t>ruleth</a:t>
            </a:r>
            <a:r>
              <a:rPr lang="en-GB" dirty="0">
                <a:latin typeface="Comic Sans MS" panose="030F0702030302020204" pitchFamily="66" charset="0"/>
              </a:rPr>
              <a:t>’</a:t>
            </a:r>
          </a:p>
          <a:p>
            <a:r>
              <a:rPr lang="en-GB" b="1" dirty="0">
                <a:latin typeface="Comic Sans MS" panose="030F0702030302020204" pitchFamily="66" charset="0"/>
              </a:rPr>
              <a:t>Key verses: </a:t>
            </a:r>
            <a:r>
              <a:rPr lang="en-GB" dirty="0">
                <a:latin typeface="Comic Sans MS" panose="030F0702030302020204" pitchFamily="66" charset="0"/>
              </a:rPr>
              <a:t>2:22; 4:25</a:t>
            </a:r>
          </a:p>
          <a:p>
            <a:r>
              <a:rPr lang="en-GB" b="1" dirty="0">
                <a:latin typeface="Comic Sans MS" panose="030F0702030302020204" pitchFamily="66" charset="0"/>
              </a:rPr>
              <a:t>Theme: </a:t>
            </a:r>
            <a:r>
              <a:rPr lang="en-GB" dirty="0">
                <a:latin typeface="Comic Sans MS" panose="030F0702030302020204" pitchFamily="66" charset="0"/>
              </a:rPr>
              <a:t>The universal sovereignty of God</a:t>
            </a:r>
          </a:p>
        </p:txBody>
      </p:sp>
      <p:sp>
        <p:nvSpPr>
          <p:cNvPr id="28" name="TextBox 27">
            <a:extLst>
              <a:ext uri="{FF2B5EF4-FFF2-40B4-BE49-F238E27FC236}">
                <a16:creationId xmlns:a16="http://schemas.microsoft.com/office/drawing/2014/main" id="{15DC486F-6168-43B5-9F93-3AA0C5CD4BC0}"/>
              </a:ext>
            </a:extLst>
          </p:cNvPr>
          <p:cNvSpPr txBox="1"/>
          <p:nvPr/>
        </p:nvSpPr>
        <p:spPr>
          <a:xfrm>
            <a:off x="423585" y="2122703"/>
            <a:ext cx="4303056" cy="1200329"/>
          </a:xfrm>
          <a:prstGeom prst="rect">
            <a:avLst/>
          </a:prstGeom>
          <a:noFill/>
        </p:spPr>
        <p:txBody>
          <a:bodyPr wrap="square" rtlCol="0">
            <a:spAutoFit/>
          </a:bodyPr>
          <a:lstStyle/>
          <a:p>
            <a:r>
              <a:rPr lang="en-GB" b="1" dirty="0">
                <a:latin typeface="Comic Sans MS" panose="030F0702030302020204" pitchFamily="66" charset="0"/>
              </a:rPr>
              <a:t>Daniel the person…… </a:t>
            </a:r>
            <a:r>
              <a:rPr lang="en-GB" dirty="0">
                <a:latin typeface="Comic Sans MS" panose="030F0702030302020204" pitchFamily="66" charset="0"/>
              </a:rPr>
              <a:t>like Ezekiel, he was among the captives and carried into Babylon by Nebuchadnezzar's invasion of Palestine 1: 1-3</a:t>
            </a:r>
          </a:p>
        </p:txBody>
      </p:sp>
      <p:sp>
        <p:nvSpPr>
          <p:cNvPr id="40" name="TextBox 39">
            <a:extLst>
              <a:ext uri="{FF2B5EF4-FFF2-40B4-BE49-F238E27FC236}">
                <a16:creationId xmlns:a16="http://schemas.microsoft.com/office/drawing/2014/main" id="{607A74C6-3591-491D-82F1-6114C3993A28}"/>
              </a:ext>
            </a:extLst>
          </p:cNvPr>
          <p:cNvSpPr txBox="1"/>
          <p:nvPr/>
        </p:nvSpPr>
        <p:spPr>
          <a:xfrm>
            <a:off x="430307" y="4545106"/>
            <a:ext cx="1411940" cy="1569660"/>
          </a:xfrm>
          <a:prstGeom prst="rect">
            <a:avLst/>
          </a:prstGeom>
          <a:noFill/>
        </p:spPr>
        <p:txBody>
          <a:bodyPr wrap="square" rtlCol="0">
            <a:spAutoFit/>
          </a:bodyPr>
          <a:lstStyle/>
          <a:p>
            <a:r>
              <a:rPr lang="en-GB" sz="1200" dirty="0">
                <a:latin typeface="Comic Sans MS" panose="030F0702030302020204" pitchFamily="66" charset="0"/>
              </a:rPr>
              <a:t>Judged Ch1</a:t>
            </a:r>
          </a:p>
          <a:p>
            <a:pPr marL="228600" indent="-228600">
              <a:buAutoNum type="arabicParenR"/>
            </a:pPr>
            <a:r>
              <a:rPr lang="en-GB" sz="1200" dirty="0">
                <a:latin typeface="Comic Sans MS" panose="030F0702030302020204" pitchFamily="66" charset="0"/>
              </a:rPr>
              <a:t>Daniel remained true</a:t>
            </a:r>
          </a:p>
          <a:p>
            <a:pPr marL="228600" indent="-228600">
              <a:buAutoNum type="arabicParenR"/>
            </a:pPr>
            <a:r>
              <a:rPr lang="en-GB" sz="1200" dirty="0">
                <a:latin typeface="Comic Sans MS" panose="030F0702030302020204" pitchFamily="66" charset="0"/>
              </a:rPr>
              <a:t>Food offered  to Baal</a:t>
            </a:r>
          </a:p>
          <a:p>
            <a:pPr marL="228600" indent="-228600">
              <a:buAutoNum type="arabicParenR"/>
            </a:pPr>
            <a:r>
              <a:rPr lang="en-GB" sz="1200" dirty="0">
                <a:latin typeface="Comic Sans MS" panose="030F0702030302020204" pitchFamily="66" charset="0"/>
              </a:rPr>
              <a:t>God blessed Daniel</a:t>
            </a:r>
          </a:p>
        </p:txBody>
      </p:sp>
      <p:sp>
        <p:nvSpPr>
          <p:cNvPr id="2" name="TextBox 1">
            <a:extLst>
              <a:ext uri="{FF2B5EF4-FFF2-40B4-BE49-F238E27FC236}">
                <a16:creationId xmlns:a16="http://schemas.microsoft.com/office/drawing/2014/main" id="{B28D6288-D805-4285-96D0-3FB4CE09EFE9}"/>
              </a:ext>
            </a:extLst>
          </p:cNvPr>
          <p:cNvSpPr txBox="1"/>
          <p:nvPr/>
        </p:nvSpPr>
        <p:spPr>
          <a:xfrm>
            <a:off x="3758453" y="4444253"/>
            <a:ext cx="1234764" cy="2031325"/>
          </a:xfrm>
          <a:prstGeom prst="rect">
            <a:avLst/>
          </a:prstGeom>
          <a:noFill/>
        </p:spPr>
        <p:txBody>
          <a:bodyPr wrap="square" rtlCol="0">
            <a:spAutoFit/>
          </a:bodyPr>
          <a:lstStyle/>
          <a:p>
            <a:r>
              <a:rPr lang="en-GB" sz="900" dirty="0">
                <a:latin typeface="Comic Sans MS" panose="030F0702030302020204" pitchFamily="66" charset="0"/>
              </a:rPr>
              <a:t>Judged Ch 3&amp;4</a:t>
            </a:r>
          </a:p>
          <a:p>
            <a:pPr marL="228600" indent="-228600">
              <a:buAutoNum type="arabicParenR"/>
            </a:pPr>
            <a:r>
              <a:rPr lang="en-GB" sz="900" dirty="0">
                <a:latin typeface="Comic Sans MS" panose="030F0702030302020204" pitchFamily="66" charset="0"/>
              </a:rPr>
              <a:t>The erection of the great image – Neb’s attempt to unify religions</a:t>
            </a:r>
          </a:p>
          <a:p>
            <a:pPr marL="228600" indent="-228600">
              <a:buAutoNum type="arabicParenR"/>
            </a:pPr>
            <a:r>
              <a:rPr lang="en-GB" sz="900" dirty="0">
                <a:latin typeface="Comic Sans MS" panose="030F0702030302020204" pitchFamily="66" charset="0"/>
              </a:rPr>
              <a:t>This attempt will be repeated by the Beast – Rev 13: 11-15; 19:20</a:t>
            </a:r>
          </a:p>
          <a:p>
            <a:pPr marL="228600" indent="-228600">
              <a:buAutoNum type="arabicParenR"/>
            </a:pPr>
            <a:r>
              <a:rPr lang="en-GB" sz="900" dirty="0">
                <a:latin typeface="Comic Sans MS" panose="030F0702030302020204" pitchFamily="66" charset="0"/>
              </a:rPr>
              <a:t>The rise of Humanism</a:t>
            </a:r>
          </a:p>
        </p:txBody>
      </p:sp>
      <p:sp>
        <p:nvSpPr>
          <p:cNvPr id="6" name="TextBox 5">
            <a:extLst>
              <a:ext uri="{FF2B5EF4-FFF2-40B4-BE49-F238E27FC236}">
                <a16:creationId xmlns:a16="http://schemas.microsoft.com/office/drawing/2014/main" id="{B24DAEF2-92BF-4AF9-BF42-0219AA63984B}"/>
              </a:ext>
            </a:extLst>
          </p:cNvPr>
          <p:cNvSpPr txBox="1"/>
          <p:nvPr/>
        </p:nvSpPr>
        <p:spPr>
          <a:xfrm>
            <a:off x="5466229" y="4444253"/>
            <a:ext cx="1234763" cy="1938992"/>
          </a:xfrm>
          <a:prstGeom prst="rect">
            <a:avLst/>
          </a:prstGeom>
          <a:noFill/>
        </p:spPr>
        <p:txBody>
          <a:bodyPr wrap="square" rtlCol="0">
            <a:spAutoFit/>
          </a:bodyPr>
          <a:lstStyle/>
          <a:p>
            <a:r>
              <a:rPr lang="en-GB" sz="1000" dirty="0">
                <a:latin typeface="Comic Sans MS" panose="030F0702030302020204" pitchFamily="66" charset="0"/>
              </a:rPr>
              <a:t>Judged Ch 5</a:t>
            </a:r>
          </a:p>
          <a:p>
            <a:pPr marL="228600" indent="-228600">
              <a:buAutoNum type="arabicParenR"/>
            </a:pPr>
            <a:r>
              <a:rPr lang="en-GB" sz="1000" dirty="0">
                <a:latin typeface="Comic Sans MS" panose="030F0702030302020204" pitchFamily="66" charset="0"/>
              </a:rPr>
              <a:t>Death of Belshazzar</a:t>
            </a:r>
          </a:p>
          <a:p>
            <a:pPr marL="228600" indent="-228600">
              <a:buAutoNum type="arabicParenR"/>
            </a:pPr>
            <a:r>
              <a:rPr lang="en-GB" sz="1000" dirty="0">
                <a:latin typeface="Comic Sans MS" panose="030F0702030302020204" pitchFamily="66" charset="0"/>
              </a:rPr>
              <a:t>Ruled joint with his father</a:t>
            </a:r>
          </a:p>
          <a:p>
            <a:pPr marL="228600" indent="-228600">
              <a:buAutoNum type="arabicParenR"/>
            </a:pPr>
            <a:r>
              <a:rPr lang="en-GB" sz="1000" dirty="0">
                <a:latin typeface="Comic Sans MS" panose="030F0702030302020204" pitchFamily="66" charset="0"/>
              </a:rPr>
              <a:t>Belshazzar fell @ the imperial city his father surrendered @ </a:t>
            </a:r>
            <a:r>
              <a:rPr lang="en-GB" sz="1000" dirty="0" err="1">
                <a:latin typeface="Comic Sans MS" panose="030F0702030302020204" pitchFamily="66" charset="0"/>
              </a:rPr>
              <a:t>Borsippa</a:t>
            </a:r>
            <a:endParaRPr lang="en-GB" sz="1000" dirty="0">
              <a:latin typeface="Comic Sans MS" panose="030F0702030302020204" pitchFamily="66" charset="0"/>
            </a:endParaRPr>
          </a:p>
        </p:txBody>
      </p:sp>
      <p:sp>
        <p:nvSpPr>
          <p:cNvPr id="7" name="TextBox 6">
            <a:extLst>
              <a:ext uri="{FF2B5EF4-FFF2-40B4-BE49-F238E27FC236}">
                <a16:creationId xmlns:a16="http://schemas.microsoft.com/office/drawing/2014/main" id="{EDA81AB5-A860-4C60-BB69-F4A4687437BD}"/>
              </a:ext>
            </a:extLst>
          </p:cNvPr>
          <p:cNvSpPr txBox="1"/>
          <p:nvPr/>
        </p:nvSpPr>
        <p:spPr>
          <a:xfrm>
            <a:off x="7174004" y="4444253"/>
            <a:ext cx="1149585" cy="1869743"/>
          </a:xfrm>
          <a:prstGeom prst="rect">
            <a:avLst/>
          </a:prstGeom>
          <a:noFill/>
        </p:spPr>
        <p:txBody>
          <a:bodyPr wrap="square" rtlCol="0">
            <a:spAutoFit/>
          </a:bodyPr>
          <a:lstStyle/>
          <a:p>
            <a:r>
              <a:rPr lang="en-GB" sz="1050" dirty="0">
                <a:latin typeface="Comic Sans MS" panose="030F0702030302020204" pitchFamily="66" charset="0"/>
              </a:rPr>
              <a:t>Judged Ch 6</a:t>
            </a:r>
          </a:p>
          <a:p>
            <a:r>
              <a:rPr lang="en-GB" sz="1050" dirty="0">
                <a:latin typeface="Comic Sans MS" panose="030F0702030302020204" pitchFamily="66" charset="0"/>
              </a:rPr>
              <a:t>1) Daniel 80 </a:t>
            </a:r>
            <a:r>
              <a:rPr lang="en-GB" sz="1050" dirty="0" err="1">
                <a:latin typeface="Comic Sans MS" panose="030F0702030302020204" pitchFamily="66" charset="0"/>
              </a:rPr>
              <a:t>yrs</a:t>
            </a:r>
            <a:r>
              <a:rPr lang="en-GB" sz="1050" dirty="0">
                <a:latin typeface="Comic Sans MS" panose="030F0702030302020204" pitchFamily="66" charset="0"/>
              </a:rPr>
              <a:t> old @ the trial</a:t>
            </a:r>
          </a:p>
          <a:p>
            <a:r>
              <a:rPr lang="en-GB" sz="1050" dirty="0">
                <a:latin typeface="Comic Sans MS" panose="030F0702030302020204" pitchFamily="66" charset="0"/>
              </a:rPr>
              <a:t>2) Daniel put God 1</a:t>
            </a:r>
            <a:r>
              <a:rPr lang="en-GB" sz="1050" baseline="30000" dirty="0">
                <a:latin typeface="Comic Sans MS" panose="030F0702030302020204" pitchFamily="66" charset="0"/>
              </a:rPr>
              <a:t>st</a:t>
            </a:r>
            <a:r>
              <a:rPr lang="en-GB" sz="1050" dirty="0">
                <a:latin typeface="Comic Sans MS" panose="030F0702030302020204" pitchFamily="66" charset="0"/>
              </a:rPr>
              <a:t> and God defended him</a:t>
            </a:r>
          </a:p>
          <a:p>
            <a:r>
              <a:rPr lang="en-GB" sz="1050" dirty="0">
                <a:latin typeface="Comic Sans MS" panose="030F0702030302020204" pitchFamily="66" charset="0"/>
              </a:rPr>
              <a:t>3) God was glorified by the loyalty of his servant</a:t>
            </a:r>
          </a:p>
        </p:txBody>
      </p:sp>
      <p:sp>
        <p:nvSpPr>
          <p:cNvPr id="9" name="TextBox 8">
            <a:extLst>
              <a:ext uri="{FF2B5EF4-FFF2-40B4-BE49-F238E27FC236}">
                <a16:creationId xmlns:a16="http://schemas.microsoft.com/office/drawing/2014/main" id="{AF2ADAFC-FEAC-472F-81D0-3BCEAEA2D7AC}"/>
              </a:ext>
            </a:extLst>
          </p:cNvPr>
          <p:cNvSpPr txBox="1"/>
          <p:nvPr/>
        </p:nvSpPr>
        <p:spPr>
          <a:xfrm>
            <a:off x="8700246" y="4444253"/>
            <a:ext cx="1515993" cy="1546577"/>
          </a:xfrm>
          <a:prstGeom prst="rect">
            <a:avLst/>
          </a:prstGeom>
          <a:noFill/>
        </p:spPr>
        <p:txBody>
          <a:bodyPr wrap="square" rtlCol="0">
            <a:spAutoFit/>
          </a:bodyPr>
          <a:lstStyle/>
          <a:p>
            <a:r>
              <a:rPr lang="en-GB" sz="1050" dirty="0">
                <a:latin typeface="Comic Sans MS" panose="030F0702030302020204" pitchFamily="66" charset="0"/>
              </a:rPr>
              <a:t>Judge: the </a:t>
            </a:r>
          </a:p>
          <a:p>
            <a:r>
              <a:rPr lang="en-GB" sz="1050" dirty="0">
                <a:latin typeface="Comic Sans MS" panose="030F0702030302020204" pitchFamily="66" charset="0"/>
              </a:rPr>
              <a:t>establishment of </a:t>
            </a:r>
          </a:p>
          <a:p>
            <a:r>
              <a:rPr lang="en-GB" sz="1050" dirty="0">
                <a:latin typeface="Comic Sans MS" panose="030F0702030302020204" pitchFamily="66" charset="0"/>
              </a:rPr>
              <a:t>the everlasting </a:t>
            </a:r>
          </a:p>
          <a:p>
            <a:r>
              <a:rPr lang="en-GB" sz="1050" dirty="0">
                <a:latin typeface="Comic Sans MS" panose="030F0702030302020204" pitchFamily="66" charset="0"/>
              </a:rPr>
              <a:t>Kingdom</a:t>
            </a:r>
          </a:p>
          <a:p>
            <a:r>
              <a:rPr lang="en-GB" sz="1050" dirty="0">
                <a:latin typeface="Comic Sans MS" panose="030F0702030302020204" pitchFamily="66" charset="0"/>
              </a:rPr>
              <a:t>7:1 to 12:13</a:t>
            </a:r>
          </a:p>
          <a:p>
            <a:pPr marL="228600" indent="-228600">
              <a:buAutoNum type="arabicParenR"/>
            </a:pPr>
            <a:r>
              <a:rPr lang="en-GB" sz="1050" dirty="0">
                <a:latin typeface="Comic Sans MS" panose="030F0702030302020204" pitchFamily="66" charset="0"/>
              </a:rPr>
              <a:t>Vision of Beasts </a:t>
            </a:r>
          </a:p>
          <a:p>
            <a:r>
              <a:rPr lang="en-GB" sz="1050" dirty="0">
                <a:latin typeface="Comic Sans MS" panose="030F0702030302020204" pitchFamily="66" charset="0"/>
              </a:rPr>
              <a:t>Ch 7</a:t>
            </a:r>
          </a:p>
          <a:p>
            <a:pPr marL="228600" indent="-228600">
              <a:buAutoNum type="arabicParenR"/>
            </a:pPr>
            <a:r>
              <a:rPr lang="en-GB" sz="1050" dirty="0">
                <a:latin typeface="Comic Sans MS" panose="030F0702030302020204" pitchFamily="66" charset="0"/>
              </a:rPr>
              <a:t>Vision of Ram &amp;</a:t>
            </a:r>
          </a:p>
          <a:p>
            <a:r>
              <a:rPr lang="en-GB" sz="1050" dirty="0">
                <a:latin typeface="Comic Sans MS" panose="030F0702030302020204" pitchFamily="66" charset="0"/>
              </a:rPr>
              <a:t> Goat Ch 8</a:t>
            </a:r>
          </a:p>
        </p:txBody>
      </p:sp>
      <p:sp>
        <p:nvSpPr>
          <p:cNvPr id="11" name="TextBox 10">
            <a:extLst>
              <a:ext uri="{FF2B5EF4-FFF2-40B4-BE49-F238E27FC236}">
                <a16:creationId xmlns:a16="http://schemas.microsoft.com/office/drawing/2014/main" id="{EB413C02-BA7F-4325-B18D-47385296BAA6}"/>
              </a:ext>
            </a:extLst>
          </p:cNvPr>
          <p:cNvSpPr txBox="1"/>
          <p:nvPr/>
        </p:nvSpPr>
        <p:spPr>
          <a:xfrm>
            <a:off x="10322843" y="4491318"/>
            <a:ext cx="1389545" cy="1869743"/>
          </a:xfrm>
          <a:prstGeom prst="rect">
            <a:avLst/>
          </a:prstGeom>
          <a:noFill/>
        </p:spPr>
        <p:txBody>
          <a:bodyPr wrap="square" rtlCol="0">
            <a:spAutoFit/>
          </a:bodyPr>
          <a:lstStyle/>
          <a:p>
            <a:r>
              <a:rPr lang="en-GB" sz="1050" dirty="0">
                <a:latin typeface="Comic Sans MS" panose="030F0702030302020204" pitchFamily="66" charset="0"/>
              </a:rPr>
              <a:t>3) Vision of the 70 weeks</a:t>
            </a:r>
          </a:p>
          <a:p>
            <a:r>
              <a:rPr lang="en-GB" sz="1050" dirty="0">
                <a:latin typeface="Comic Sans MS" panose="030F0702030302020204" pitchFamily="66" charset="0"/>
              </a:rPr>
              <a:t>70 periods of 7 </a:t>
            </a:r>
            <a:r>
              <a:rPr lang="en-GB" sz="1050" dirty="0" err="1">
                <a:latin typeface="Comic Sans MS" panose="030F0702030302020204" pitchFamily="66" charset="0"/>
              </a:rPr>
              <a:t>yrs</a:t>
            </a:r>
            <a:endParaRPr lang="en-GB" sz="1050" dirty="0">
              <a:latin typeface="Comic Sans MS" panose="030F0702030302020204" pitchFamily="66" charset="0"/>
            </a:endParaRPr>
          </a:p>
          <a:p>
            <a:r>
              <a:rPr lang="en-GB" sz="1050" dirty="0">
                <a:latin typeface="Comic Sans MS" panose="030F0702030302020204" pitchFamily="66" charset="0"/>
              </a:rPr>
              <a:t>4) Vision of the Lord Ch 10</a:t>
            </a:r>
          </a:p>
          <a:p>
            <a:r>
              <a:rPr lang="en-GB" sz="1050" dirty="0">
                <a:latin typeface="Comic Sans MS" panose="030F0702030302020204" pitchFamily="66" charset="0"/>
              </a:rPr>
              <a:t>5) Further prophecy's concerning Daniel 11:1 to 12:3</a:t>
            </a:r>
          </a:p>
          <a:p>
            <a:r>
              <a:rPr lang="en-GB" sz="1050" dirty="0">
                <a:latin typeface="Comic Sans MS" panose="030F0702030302020204" pitchFamily="66" charset="0"/>
              </a:rPr>
              <a:t>6) Closing words 12: 4-13</a:t>
            </a:r>
          </a:p>
        </p:txBody>
      </p:sp>
      <p:sp>
        <p:nvSpPr>
          <p:cNvPr id="12" name="TextBox 11">
            <a:extLst>
              <a:ext uri="{FF2B5EF4-FFF2-40B4-BE49-F238E27FC236}">
                <a16:creationId xmlns:a16="http://schemas.microsoft.com/office/drawing/2014/main" id="{CC4DD30C-4AB7-4CF7-95EF-5FA601024712}"/>
              </a:ext>
            </a:extLst>
          </p:cNvPr>
          <p:cNvSpPr txBox="1"/>
          <p:nvPr/>
        </p:nvSpPr>
        <p:spPr>
          <a:xfrm>
            <a:off x="5385547" y="496939"/>
            <a:ext cx="6523471" cy="2862322"/>
          </a:xfrm>
          <a:prstGeom prst="rect">
            <a:avLst/>
          </a:prstGeom>
          <a:noFill/>
        </p:spPr>
        <p:txBody>
          <a:bodyPr wrap="square" rtlCol="0">
            <a:spAutoFit/>
          </a:bodyPr>
          <a:lstStyle/>
          <a:p>
            <a:r>
              <a:rPr lang="en-GB" b="1" dirty="0">
                <a:latin typeface="Comic Sans MS" panose="030F0702030302020204" pitchFamily="66" charset="0"/>
              </a:rPr>
              <a:t>Prophet </a:t>
            </a:r>
            <a:r>
              <a:rPr lang="en-GB" dirty="0">
                <a:latin typeface="Comic Sans MS" panose="030F0702030302020204" pitchFamily="66" charset="0"/>
              </a:rPr>
              <a:t>…………… He was the only Public State servant &amp; a  Prophet of God – most rememberable prophecies re Gentle nations </a:t>
            </a:r>
          </a:p>
          <a:p>
            <a:endParaRPr lang="en-GB" dirty="0">
              <a:latin typeface="Comic Sans MS" panose="030F0702030302020204" pitchFamily="66" charset="0"/>
            </a:endParaRPr>
          </a:p>
          <a:p>
            <a:r>
              <a:rPr lang="en-GB" b="1" dirty="0">
                <a:latin typeface="Comic Sans MS" panose="030F0702030302020204" pitchFamily="66" charset="0"/>
              </a:rPr>
              <a:t>Lords imprimatur </a:t>
            </a:r>
            <a:r>
              <a:rPr lang="en-GB" dirty="0">
                <a:latin typeface="Comic Sans MS" panose="030F0702030302020204" pitchFamily="66" charset="0"/>
              </a:rPr>
              <a:t>……………. In Matthew 24:15 Jesus set his</a:t>
            </a:r>
          </a:p>
          <a:p>
            <a:r>
              <a:rPr lang="en-GB" dirty="0">
                <a:latin typeface="Comic Sans MS" panose="030F0702030302020204" pitchFamily="66" charset="0"/>
              </a:rPr>
              <a:t>Seal upon this book .  Matthew 18:11 One of his titles ‘Son of man’ is based on Daniel 7:13 </a:t>
            </a:r>
          </a:p>
          <a:p>
            <a:r>
              <a:rPr lang="en-GB" b="1" dirty="0">
                <a:latin typeface="Comic Sans MS" panose="030F0702030302020204" pitchFamily="66" charset="0"/>
              </a:rPr>
              <a:t>Message</a:t>
            </a:r>
            <a:r>
              <a:rPr lang="en-GB" dirty="0">
                <a:latin typeface="Comic Sans MS" panose="030F0702030302020204" pitchFamily="66" charset="0"/>
              </a:rPr>
              <a:t> ………. The Lords loyal &amp; obedient servant</a:t>
            </a:r>
          </a:p>
          <a:p>
            <a:endParaRPr lang="en-GB" dirty="0">
              <a:latin typeface="Comic Sans MS" panose="030F0702030302020204" pitchFamily="66" charset="0"/>
            </a:endParaRPr>
          </a:p>
          <a:p>
            <a:r>
              <a:rPr lang="en-GB" b="1" dirty="0">
                <a:latin typeface="Comic Sans MS" panose="030F0702030302020204" pitchFamily="66" charset="0"/>
              </a:rPr>
              <a:t>Analysis</a:t>
            </a:r>
            <a:r>
              <a:rPr lang="en-GB" dirty="0">
                <a:latin typeface="Comic Sans MS" panose="030F0702030302020204" pitchFamily="66" charset="0"/>
              </a:rPr>
              <a:t> ……… 2 main divisions</a:t>
            </a:r>
          </a:p>
        </p:txBody>
      </p:sp>
    </p:spTree>
    <p:extLst>
      <p:ext uri="{BB962C8B-B14F-4D97-AF65-F5344CB8AC3E}">
        <p14:creationId xmlns:p14="http://schemas.microsoft.com/office/powerpoint/2010/main" val="3870878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FE58-0750-4C4D-9451-20757E05D07D}"/>
              </a:ext>
            </a:extLst>
          </p:cNvPr>
          <p:cNvSpPr>
            <a:spLocks noGrp="1"/>
          </p:cNvSpPr>
          <p:nvPr>
            <p:ph type="title"/>
          </p:nvPr>
        </p:nvSpPr>
        <p:spPr>
          <a:xfrm>
            <a:off x="677334" y="609600"/>
            <a:ext cx="8596668" cy="667871"/>
          </a:xfrm>
        </p:spPr>
        <p:txBody>
          <a:bodyPr>
            <a:normAutofit/>
          </a:bodyPr>
          <a:lstStyle/>
          <a:p>
            <a:r>
              <a:rPr lang="en-GB" b="1" dirty="0">
                <a:solidFill>
                  <a:srgbClr val="002060"/>
                </a:solidFill>
              </a:rPr>
              <a:t>Deep dive on a chapter in the bible:</a:t>
            </a:r>
          </a:p>
        </p:txBody>
      </p:sp>
      <p:sp>
        <p:nvSpPr>
          <p:cNvPr id="3" name="TextBox 2">
            <a:extLst>
              <a:ext uri="{FF2B5EF4-FFF2-40B4-BE49-F238E27FC236}">
                <a16:creationId xmlns:a16="http://schemas.microsoft.com/office/drawing/2014/main" id="{6FA38C31-6EB8-42D1-9559-657DE5E8AF04}"/>
              </a:ext>
            </a:extLst>
          </p:cNvPr>
          <p:cNvSpPr txBox="1"/>
          <p:nvPr/>
        </p:nvSpPr>
        <p:spPr>
          <a:xfrm>
            <a:off x="677334" y="1445559"/>
            <a:ext cx="8728884" cy="5570756"/>
          </a:xfrm>
          <a:prstGeom prst="rect">
            <a:avLst/>
          </a:prstGeom>
          <a:noFill/>
        </p:spPr>
        <p:txBody>
          <a:bodyPr wrap="square" rtlCol="0">
            <a:spAutoFit/>
          </a:bodyPr>
          <a:lstStyle/>
          <a:p>
            <a:r>
              <a:rPr lang="en-GB" sz="2000" dirty="0"/>
              <a:t>There are 1,189 chapters in the bible</a:t>
            </a:r>
          </a:p>
          <a:p>
            <a:endParaRPr lang="en-GB" sz="2000" dirty="0"/>
          </a:p>
          <a:p>
            <a:r>
              <a:rPr lang="en-GB" sz="2000" dirty="0"/>
              <a:t>Here are a few techniques to enable insights from the selected chapter</a:t>
            </a:r>
          </a:p>
          <a:p>
            <a:endParaRPr lang="en-GB" sz="2000" dirty="0"/>
          </a:p>
          <a:p>
            <a:pPr marL="400050" indent="-400050">
              <a:buFont typeface="+mj-lt"/>
              <a:buAutoNum type="romanLcPeriod"/>
            </a:pPr>
            <a:r>
              <a:rPr lang="en-GB" sz="2000" dirty="0"/>
              <a:t>What is the theme of the chapter?   Identify a phrase that sums up the chapter</a:t>
            </a:r>
          </a:p>
          <a:p>
            <a:pPr marL="400050" indent="-400050">
              <a:buFont typeface="+mj-lt"/>
              <a:buAutoNum type="romanLcPeriod"/>
            </a:pPr>
            <a:r>
              <a:rPr lang="en-GB" sz="2000" dirty="0"/>
              <a:t>What is the Key verse in the Chapter – write out in longhand</a:t>
            </a:r>
          </a:p>
          <a:p>
            <a:pPr marL="400050" indent="-400050">
              <a:buFont typeface="+mj-lt"/>
              <a:buAutoNum type="romanLcPeriod"/>
            </a:pPr>
            <a:r>
              <a:rPr lang="en-GB" sz="2000" dirty="0"/>
              <a:t>Note what people, places, phases are mentioned in the Chapter</a:t>
            </a:r>
          </a:p>
          <a:p>
            <a:pPr marL="400050" indent="-400050">
              <a:buFont typeface="+mj-lt"/>
              <a:buAutoNum type="romanLcPeriod"/>
            </a:pPr>
            <a:r>
              <a:rPr lang="en-GB" sz="2000" dirty="0"/>
              <a:t>Does this chapter remind you of other parts of the bible?</a:t>
            </a:r>
          </a:p>
          <a:p>
            <a:pPr marL="400050" indent="-400050">
              <a:buFont typeface="+mj-lt"/>
              <a:buAutoNum type="romanLcPeriod"/>
            </a:pPr>
            <a:r>
              <a:rPr lang="en-GB" sz="2000" dirty="0"/>
              <a:t>What are the commands which we should obey?</a:t>
            </a:r>
          </a:p>
          <a:p>
            <a:pPr marL="400050" indent="-400050">
              <a:buFont typeface="+mj-lt"/>
              <a:buAutoNum type="romanLcPeriod"/>
            </a:pPr>
            <a:r>
              <a:rPr lang="en-GB" sz="2000" dirty="0"/>
              <a:t>Note the promises that we can claim, anything to increase our faith</a:t>
            </a:r>
          </a:p>
          <a:p>
            <a:pPr marL="400050" indent="-400050">
              <a:buFont typeface="+mj-lt"/>
              <a:buAutoNum type="romanLcPeriod"/>
            </a:pPr>
            <a:r>
              <a:rPr lang="en-GB" sz="2000" dirty="0"/>
              <a:t>What lessons and themes did you find in the chapter</a:t>
            </a:r>
          </a:p>
          <a:p>
            <a:pPr marL="400050" indent="-400050">
              <a:buFont typeface="+mj-lt"/>
              <a:buAutoNum type="romanLcPeriod"/>
            </a:pPr>
            <a:r>
              <a:rPr lang="en-GB" sz="2000" dirty="0"/>
              <a:t>List any words that you might want to checkout in regards their meaning in Hebrew OT and Greek NT</a:t>
            </a:r>
          </a:p>
          <a:p>
            <a:pPr marL="400050" indent="-400050">
              <a:buFont typeface="+mj-lt"/>
              <a:buAutoNum type="romanLcPeriod"/>
            </a:pPr>
            <a:r>
              <a:rPr lang="en-GB" sz="2000" dirty="0"/>
              <a:t>What does this chapter teach you about Jesus Christ</a:t>
            </a:r>
          </a:p>
          <a:p>
            <a:pPr marL="400050" indent="-400050">
              <a:buFont typeface="+mj-lt"/>
              <a:buAutoNum type="romanLcPeriod"/>
            </a:pPr>
            <a:r>
              <a:rPr lang="en-GB" sz="2000" dirty="0"/>
              <a:t>Summarise with a call of action to our faith</a:t>
            </a:r>
          </a:p>
          <a:p>
            <a:pPr marL="285750" indent="-285750">
              <a:buFont typeface="Wingdings" panose="05000000000000000000" pitchFamily="2" charset="2"/>
              <a:buChar char="ü"/>
            </a:pPr>
            <a:endParaRPr lang="en-GB" dirty="0"/>
          </a:p>
          <a:p>
            <a:r>
              <a:rPr lang="en-GB" dirty="0"/>
              <a:t>		</a:t>
            </a:r>
          </a:p>
        </p:txBody>
      </p:sp>
    </p:spTree>
    <p:extLst>
      <p:ext uri="{BB962C8B-B14F-4D97-AF65-F5344CB8AC3E}">
        <p14:creationId xmlns:p14="http://schemas.microsoft.com/office/powerpoint/2010/main" val="28382927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FE58-0750-4C4D-9451-20757E05D07D}"/>
              </a:ext>
            </a:extLst>
          </p:cNvPr>
          <p:cNvSpPr>
            <a:spLocks noGrp="1"/>
          </p:cNvSpPr>
          <p:nvPr>
            <p:ph type="title"/>
          </p:nvPr>
        </p:nvSpPr>
        <p:spPr>
          <a:xfrm>
            <a:off x="677334" y="609600"/>
            <a:ext cx="8596668" cy="667871"/>
          </a:xfrm>
        </p:spPr>
        <p:txBody>
          <a:bodyPr>
            <a:normAutofit/>
          </a:bodyPr>
          <a:lstStyle/>
          <a:p>
            <a:r>
              <a:rPr lang="en-GB" b="1" dirty="0">
                <a:solidFill>
                  <a:srgbClr val="002060"/>
                </a:solidFill>
              </a:rPr>
              <a:t>Deep dive on a doctrine in the bible:</a:t>
            </a:r>
          </a:p>
        </p:txBody>
      </p:sp>
      <p:sp>
        <p:nvSpPr>
          <p:cNvPr id="3" name="TextBox 2">
            <a:extLst>
              <a:ext uri="{FF2B5EF4-FFF2-40B4-BE49-F238E27FC236}">
                <a16:creationId xmlns:a16="http://schemas.microsoft.com/office/drawing/2014/main" id="{6FA38C31-6EB8-42D1-9559-657DE5E8AF04}"/>
              </a:ext>
            </a:extLst>
          </p:cNvPr>
          <p:cNvSpPr txBox="1"/>
          <p:nvPr/>
        </p:nvSpPr>
        <p:spPr>
          <a:xfrm>
            <a:off x="574767" y="1277471"/>
            <a:ext cx="9858102" cy="6077398"/>
          </a:xfrm>
          <a:prstGeom prst="rect">
            <a:avLst/>
          </a:prstGeom>
          <a:noFill/>
        </p:spPr>
        <p:txBody>
          <a:bodyPr wrap="square" rtlCol="0">
            <a:spAutoFit/>
          </a:bodyPr>
          <a:lstStyle/>
          <a:p>
            <a:r>
              <a:rPr lang="en-GB" sz="2000" dirty="0"/>
              <a:t>Recommendation of a book by Hall / Bernard (Editors) “</a:t>
            </a:r>
            <a:r>
              <a:rPr lang="en-GB" sz="2000" b="1" dirty="0"/>
              <a:t>Doctrines of the Bible</a:t>
            </a:r>
            <a:r>
              <a:rPr lang="en-GB" sz="2000" dirty="0"/>
              <a:t>” (Subjects include, God, The Bible, Angels, Humanity, Jesus Christ, Salvation, The Church, the Last things) this is an easy great read, 8 different authors.  </a:t>
            </a:r>
          </a:p>
          <a:p>
            <a:endParaRPr lang="en-GB" sz="2000" dirty="0"/>
          </a:p>
          <a:p>
            <a:r>
              <a:rPr lang="en-GB" sz="2000" dirty="0"/>
              <a:t>This process can be used for exhorting on one specific word or theme</a:t>
            </a:r>
          </a:p>
          <a:p>
            <a:endParaRPr lang="en-GB" sz="2000" dirty="0"/>
          </a:p>
          <a:p>
            <a:pPr marL="400050" indent="-400050">
              <a:buFont typeface="+mj-lt"/>
              <a:buAutoNum type="romanLcPeriod"/>
            </a:pPr>
            <a:r>
              <a:rPr lang="en-GB" sz="2000" dirty="0"/>
              <a:t>Collect all references in regards to the doctrine/ word or theme, trace scriptures, use your concordance</a:t>
            </a:r>
          </a:p>
          <a:p>
            <a:pPr marL="400050" indent="-400050">
              <a:buFont typeface="+mj-lt"/>
              <a:buAutoNum type="romanLcPeriod"/>
            </a:pPr>
            <a:r>
              <a:rPr lang="en-GB" sz="2000" dirty="0"/>
              <a:t>Compare and contrast these references – what do they have in common, note easy to remember verses and identify the best verse to use, that provides all clarity in a nutshell</a:t>
            </a:r>
          </a:p>
          <a:p>
            <a:pPr marL="400050" indent="-400050">
              <a:buFont typeface="+mj-lt"/>
              <a:buAutoNum type="romanLcPeriod"/>
            </a:pPr>
            <a:r>
              <a:rPr lang="en-GB" sz="2000"/>
              <a:t>Understand </a:t>
            </a:r>
            <a:r>
              <a:rPr lang="en-GB" sz="2000" dirty="0"/>
              <a:t>the context of each reference, so you are using the verse or teaching correctly, you can make your point by involving a backup references  </a:t>
            </a:r>
          </a:p>
          <a:p>
            <a:pPr marL="400050" indent="-400050">
              <a:buFont typeface="+mj-lt"/>
              <a:buAutoNum type="romanLcPeriod"/>
            </a:pPr>
            <a:r>
              <a:rPr lang="en-GB" sz="2000" dirty="0"/>
              <a:t>Define the doctrine or theme the best you can  </a:t>
            </a:r>
          </a:p>
          <a:p>
            <a:pPr marL="400050" indent="-400050">
              <a:buFont typeface="+mj-lt"/>
              <a:buAutoNum type="romanLcPeriod"/>
            </a:pPr>
            <a:r>
              <a:rPr lang="en-GB" sz="2000" dirty="0"/>
              <a:t>Write a paragraph or two, giving a summary of the doctrine, with an intro -beginning, middle and ending.</a:t>
            </a:r>
          </a:p>
          <a:p>
            <a:pPr marL="400050" indent="-400050">
              <a:buFont typeface="+mj-lt"/>
              <a:buAutoNum type="romanLcPeriod"/>
            </a:pPr>
            <a:r>
              <a:rPr lang="en-GB" sz="2000" dirty="0"/>
              <a:t>Summarise your thoughts so everyone gets what your saying, with a call to an action of faith</a:t>
            </a:r>
          </a:p>
          <a:p>
            <a:r>
              <a:rPr lang="en-GB" dirty="0"/>
              <a:t>		</a:t>
            </a:r>
          </a:p>
        </p:txBody>
      </p:sp>
    </p:spTree>
    <p:extLst>
      <p:ext uri="{BB962C8B-B14F-4D97-AF65-F5344CB8AC3E}">
        <p14:creationId xmlns:p14="http://schemas.microsoft.com/office/powerpoint/2010/main" val="23072114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FE58-0750-4C4D-9451-20757E05D07D}"/>
              </a:ext>
            </a:extLst>
          </p:cNvPr>
          <p:cNvSpPr>
            <a:spLocks noGrp="1"/>
          </p:cNvSpPr>
          <p:nvPr>
            <p:ph type="title"/>
          </p:nvPr>
        </p:nvSpPr>
        <p:spPr>
          <a:xfrm>
            <a:off x="677334" y="609600"/>
            <a:ext cx="8596668" cy="667871"/>
          </a:xfrm>
        </p:spPr>
        <p:txBody>
          <a:bodyPr>
            <a:normAutofit fontScale="90000"/>
          </a:bodyPr>
          <a:lstStyle/>
          <a:p>
            <a:r>
              <a:rPr lang="en-GB" b="1" dirty="0">
                <a:solidFill>
                  <a:srgbClr val="002060"/>
                </a:solidFill>
              </a:rPr>
              <a:t>Deep dive on a biblical character: Biography</a:t>
            </a:r>
          </a:p>
        </p:txBody>
      </p:sp>
      <p:sp>
        <p:nvSpPr>
          <p:cNvPr id="3" name="TextBox 2">
            <a:extLst>
              <a:ext uri="{FF2B5EF4-FFF2-40B4-BE49-F238E27FC236}">
                <a16:creationId xmlns:a16="http://schemas.microsoft.com/office/drawing/2014/main" id="{6FA38C31-6EB8-42D1-9559-657DE5E8AF04}"/>
              </a:ext>
            </a:extLst>
          </p:cNvPr>
          <p:cNvSpPr txBox="1"/>
          <p:nvPr/>
        </p:nvSpPr>
        <p:spPr>
          <a:xfrm>
            <a:off x="609600" y="1277471"/>
            <a:ext cx="8796618" cy="5909310"/>
          </a:xfrm>
          <a:prstGeom prst="rect">
            <a:avLst/>
          </a:prstGeom>
          <a:noFill/>
        </p:spPr>
        <p:txBody>
          <a:bodyPr wrap="square" rtlCol="0">
            <a:spAutoFit/>
          </a:bodyPr>
          <a:lstStyle/>
          <a:p>
            <a:r>
              <a:rPr lang="en-GB" sz="2000" dirty="0"/>
              <a:t>There are 2,930 separate individuals in the bible	</a:t>
            </a:r>
          </a:p>
          <a:p>
            <a:r>
              <a:rPr lang="en-GB" sz="2000" dirty="0"/>
              <a:t>Be careful not to confuse the different characters. There are 30 with the name of Zachariah, 20 with the name of Nathan, 15 with the name Jonathan, 8 with the name of Judas, 7 Mary’s,5 with the name of James and 5 John’s.</a:t>
            </a:r>
          </a:p>
          <a:p>
            <a:endParaRPr lang="en-GB" sz="2000" dirty="0"/>
          </a:p>
          <a:p>
            <a:pPr marL="400050" indent="-400050">
              <a:buFont typeface="+mj-lt"/>
              <a:buAutoNum type="romanUcPeriod"/>
            </a:pPr>
            <a:r>
              <a:rPr lang="en-GB" sz="2000" dirty="0"/>
              <a:t>Note what is the meaning of the name and note the context of the scriptures</a:t>
            </a:r>
          </a:p>
          <a:p>
            <a:pPr marL="400050" indent="-400050">
              <a:buFont typeface="+mj-lt"/>
              <a:buAutoNum type="romanUcPeriod"/>
            </a:pPr>
            <a:r>
              <a:rPr lang="en-GB" sz="2000" dirty="0"/>
              <a:t>Checkout their ancestral background</a:t>
            </a:r>
          </a:p>
          <a:p>
            <a:pPr marL="400050" indent="-400050">
              <a:buFont typeface="+mj-lt"/>
              <a:buAutoNum type="romanUcPeriod"/>
            </a:pPr>
            <a:r>
              <a:rPr lang="en-GB" sz="2000" dirty="0"/>
              <a:t>What main things actions, themes can you see from their life lesson</a:t>
            </a:r>
          </a:p>
          <a:p>
            <a:pPr marL="400050" indent="-400050">
              <a:buFont typeface="+mj-lt"/>
              <a:buAutoNum type="romanUcPeriod"/>
            </a:pPr>
            <a:r>
              <a:rPr lang="en-GB" sz="2000" dirty="0"/>
              <a:t>Can you identify who trained them, who coached them</a:t>
            </a:r>
          </a:p>
          <a:p>
            <a:pPr marL="400050" indent="-400050">
              <a:buFont typeface="+mj-lt"/>
              <a:buAutoNum type="romanUcPeriod"/>
            </a:pPr>
            <a:r>
              <a:rPr lang="en-GB" sz="2000" dirty="0"/>
              <a:t>What traits were manifested – Write a brief character sketch of this person</a:t>
            </a:r>
          </a:p>
          <a:p>
            <a:pPr marL="400050" indent="-400050">
              <a:buFont typeface="+mj-lt"/>
              <a:buAutoNum type="romanUcPeriod"/>
            </a:pPr>
            <a:r>
              <a:rPr lang="en-GB" sz="2000" dirty="0"/>
              <a:t>What did this character influence – good and the not so good</a:t>
            </a:r>
          </a:p>
          <a:p>
            <a:pPr marL="400050" indent="-400050">
              <a:buFont typeface="+mj-lt"/>
              <a:buAutoNum type="romanUcPeriod"/>
            </a:pPr>
            <a:r>
              <a:rPr lang="en-GB" sz="2000" dirty="0"/>
              <a:t>What important contribution did this character make to our faith – are they mentioned elsewhere. i.e. ( Hebrews 11 ?) </a:t>
            </a:r>
          </a:p>
          <a:p>
            <a:pPr marL="400050" indent="-400050">
              <a:buFont typeface="+mj-lt"/>
              <a:buAutoNum type="romanUcPeriod"/>
            </a:pPr>
            <a:r>
              <a:rPr lang="en-GB" sz="2000" dirty="0"/>
              <a:t> What elements are similar to Jesus</a:t>
            </a:r>
          </a:p>
          <a:p>
            <a:pPr marL="400050" indent="-400050">
              <a:buFont typeface="+mj-lt"/>
              <a:buAutoNum type="romanUcPeriod"/>
            </a:pPr>
            <a:r>
              <a:rPr lang="en-GB" sz="2000" dirty="0"/>
              <a:t>What overall life’s lesson and call to action in our faith can we identify </a:t>
            </a:r>
            <a:r>
              <a:rPr lang="en-GB" dirty="0"/>
              <a:t>	</a:t>
            </a:r>
          </a:p>
        </p:txBody>
      </p:sp>
    </p:spTree>
    <p:extLst>
      <p:ext uri="{BB962C8B-B14F-4D97-AF65-F5344CB8AC3E}">
        <p14:creationId xmlns:p14="http://schemas.microsoft.com/office/powerpoint/2010/main" val="3167084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67F09E6-760E-4E36-9F42-5A4BAC787E06}"/>
              </a:ext>
            </a:extLst>
          </p:cNvPr>
          <p:cNvPicPr>
            <a:picLocks noChangeAspect="1"/>
          </p:cNvPicPr>
          <p:nvPr/>
        </p:nvPicPr>
        <p:blipFill rotWithShape="1">
          <a:blip r:embed="rId2"/>
          <a:srcRect l="35022"/>
          <a:stretch/>
        </p:blipFill>
        <p:spPr>
          <a:xfrm>
            <a:off x="4269854" y="-1"/>
            <a:ext cx="7922146"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2E1B2F4D-37E9-4859-8541-90F285ABE360}"/>
              </a:ext>
            </a:extLst>
          </p:cNvPr>
          <p:cNvSpPr>
            <a:spLocks noGrp="1"/>
          </p:cNvSpPr>
          <p:nvPr>
            <p:ph type="title"/>
          </p:nvPr>
        </p:nvSpPr>
        <p:spPr>
          <a:xfrm>
            <a:off x="668867" y="1678666"/>
            <a:ext cx="4088190" cy="2369093"/>
          </a:xfrm>
        </p:spPr>
        <p:txBody>
          <a:bodyPr vert="horz" lIns="91440" tIns="45720" rIns="91440" bIns="45720" rtlCol="0" anchor="b">
            <a:normAutofit/>
          </a:bodyPr>
          <a:lstStyle/>
          <a:p>
            <a:pPr algn="r">
              <a:lnSpc>
                <a:spcPct val="90000"/>
              </a:lnSpc>
            </a:pPr>
            <a:r>
              <a:rPr lang="en-US" sz="4100" dirty="0">
                <a:solidFill>
                  <a:srgbClr val="002060"/>
                </a:solidFill>
              </a:rPr>
              <a:t>A few suggestions how to study the bible</a:t>
            </a:r>
          </a:p>
        </p:txBody>
      </p:sp>
    </p:spTree>
    <p:extLst>
      <p:ext uri="{BB962C8B-B14F-4D97-AF65-F5344CB8AC3E}">
        <p14:creationId xmlns:p14="http://schemas.microsoft.com/office/powerpoint/2010/main" val="178544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FE58-0750-4C4D-9451-20757E05D07D}"/>
              </a:ext>
            </a:extLst>
          </p:cNvPr>
          <p:cNvSpPr>
            <a:spLocks noGrp="1"/>
          </p:cNvSpPr>
          <p:nvPr>
            <p:ph type="title"/>
          </p:nvPr>
        </p:nvSpPr>
        <p:spPr>
          <a:xfrm>
            <a:off x="677334" y="609600"/>
            <a:ext cx="8596668" cy="667871"/>
          </a:xfrm>
        </p:spPr>
        <p:txBody>
          <a:bodyPr>
            <a:normAutofit/>
          </a:bodyPr>
          <a:lstStyle/>
          <a:p>
            <a:r>
              <a:rPr lang="en-GB" b="1" dirty="0">
                <a:solidFill>
                  <a:srgbClr val="002060"/>
                </a:solidFill>
              </a:rPr>
              <a:t>How to study a bible miracle:</a:t>
            </a:r>
          </a:p>
        </p:txBody>
      </p:sp>
      <p:sp>
        <p:nvSpPr>
          <p:cNvPr id="3" name="TextBox 2">
            <a:extLst>
              <a:ext uri="{FF2B5EF4-FFF2-40B4-BE49-F238E27FC236}">
                <a16:creationId xmlns:a16="http://schemas.microsoft.com/office/drawing/2014/main" id="{6FA38C31-6EB8-42D1-9559-657DE5E8AF04}"/>
              </a:ext>
            </a:extLst>
          </p:cNvPr>
          <p:cNvSpPr txBox="1"/>
          <p:nvPr/>
        </p:nvSpPr>
        <p:spPr>
          <a:xfrm>
            <a:off x="497580" y="1277471"/>
            <a:ext cx="9125572" cy="5632311"/>
          </a:xfrm>
          <a:prstGeom prst="rect">
            <a:avLst/>
          </a:prstGeom>
          <a:noFill/>
        </p:spPr>
        <p:txBody>
          <a:bodyPr wrap="square" rtlCol="0">
            <a:spAutoFit/>
          </a:bodyPr>
          <a:lstStyle/>
          <a:p>
            <a:r>
              <a:rPr lang="en-GB" sz="2000" dirty="0"/>
              <a:t>Miracles are divine interventions of the normal course of things.  They display Gods’ unlimited power and normally identify an important truth about God.</a:t>
            </a:r>
          </a:p>
          <a:p>
            <a:endParaRPr lang="en-GB" sz="2000" dirty="0"/>
          </a:p>
          <a:p>
            <a:pPr marL="342900" indent="-342900">
              <a:buFont typeface="Wingdings" panose="05000000000000000000" pitchFamily="2" charset="2"/>
              <a:buChar char="§"/>
            </a:pPr>
            <a:r>
              <a:rPr lang="en-GB" sz="2000" dirty="0"/>
              <a:t>62 miracles in the OT</a:t>
            </a:r>
          </a:p>
          <a:p>
            <a:pPr marL="342900" indent="-342900">
              <a:buFont typeface="Wingdings" panose="05000000000000000000" pitchFamily="2" charset="2"/>
              <a:buChar char="§"/>
            </a:pPr>
            <a:r>
              <a:rPr lang="en-GB" sz="2000" dirty="0"/>
              <a:t>Jesus Christ did 38 primary miracles &amp; 42 secondary miracles in the NT</a:t>
            </a:r>
          </a:p>
          <a:p>
            <a:pPr marL="342900" indent="-342900">
              <a:buFont typeface="Wingdings" panose="05000000000000000000" pitchFamily="2" charset="2"/>
              <a:buChar char="§"/>
            </a:pPr>
            <a:r>
              <a:rPr lang="en-GB" sz="2000" dirty="0"/>
              <a:t>Apostles 15 between them</a:t>
            </a:r>
          </a:p>
          <a:p>
            <a:pPr marL="342900" indent="-342900">
              <a:buFont typeface="Wingdings" panose="05000000000000000000" pitchFamily="2" charset="2"/>
              <a:buChar char="§"/>
            </a:pPr>
            <a:r>
              <a:rPr lang="en-GB" sz="2000" dirty="0"/>
              <a:t>Total 157</a:t>
            </a:r>
          </a:p>
          <a:p>
            <a:endParaRPr lang="en-GB" sz="2000" dirty="0"/>
          </a:p>
          <a:p>
            <a:r>
              <a:rPr lang="en-GB" sz="2000" b="1" dirty="0"/>
              <a:t>Primary miracles </a:t>
            </a:r>
            <a:r>
              <a:rPr lang="en-GB" sz="2000" dirty="0"/>
              <a:t>are when God speaks matter and natural laws into existence  (Gen 1) </a:t>
            </a:r>
          </a:p>
          <a:p>
            <a:r>
              <a:rPr lang="en-GB" sz="2000" b="1" dirty="0"/>
              <a:t>Secondary miracles </a:t>
            </a:r>
            <a:r>
              <a:rPr lang="en-GB" sz="2000" dirty="0"/>
              <a:t>are when God manipulating the matter and the natural laws, already in existence .i.e. Peter walking on the water Matt 14</a:t>
            </a:r>
          </a:p>
          <a:p>
            <a:endParaRPr lang="en-GB" sz="2000" dirty="0"/>
          </a:p>
          <a:p>
            <a:pPr marL="400050" indent="-400050">
              <a:buFont typeface="+mj-lt"/>
              <a:buAutoNum type="romanUcPeriod"/>
            </a:pPr>
            <a:r>
              <a:rPr lang="en-GB" sz="2000" dirty="0"/>
              <a:t>Make an outline of the miracle</a:t>
            </a:r>
          </a:p>
          <a:p>
            <a:pPr marL="400050" indent="-400050">
              <a:buFont typeface="+mj-lt"/>
              <a:buAutoNum type="romanUcPeriod"/>
            </a:pPr>
            <a:r>
              <a:rPr lang="en-GB" sz="2000" dirty="0"/>
              <a:t>Note the type of miracle, wonder, power or purpose, object &amp; people</a:t>
            </a:r>
          </a:p>
          <a:p>
            <a:pPr marL="400050" indent="-400050">
              <a:buFont typeface="+mj-lt"/>
              <a:buAutoNum type="romanUcPeriod"/>
            </a:pPr>
            <a:r>
              <a:rPr lang="en-GB" sz="2000" dirty="0"/>
              <a:t>What does the miracle reveal about the nature of God? 	</a:t>
            </a:r>
          </a:p>
          <a:p>
            <a:pPr marL="400050" indent="-400050">
              <a:buFont typeface="+mj-lt"/>
              <a:buAutoNum type="romanUcPeriod"/>
            </a:pPr>
            <a:r>
              <a:rPr lang="en-GB" sz="2000" dirty="0"/>
              <a:t>What does the miracle reveal about the work of God?</a:t>
            </a:r>
          </a:p>
          <a:p>
            <a:pPr marL="400050" indent="-400050">
              <a:buFont typeface="+mj-lt"/>
              <a:buAutoNum type="romanUcPeriod"/>
            </a:pPr>
            <a:r>
              <a:rPr lang="en-GB" sz="2000" dirty="0"/>
              <a:t>What command or prayer brought forth the miracle? </a:t>
            </a:r>
          </a:p>
        </p:txBody>
      </p:sp>
    </p:spTree>
    <p:extLst>
      <p:ext uri="{BB962C8B-B14F-4D97-AF65-F5344CB8AC3E}">
        <p14:creationId xmlns:p14="http://schemas.microsoft.com/office/powerpoint/2010/main" val="26319887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FE58-0750-4C4D-9451-20757E05D07D}"/>
              </a:ext>
            </a:extLst>
          </p:cNvPr>
          <p:cNvSpPr>
            <a:spLocks noGrp="1"/>
          </p:cNvSpPr>
          <p:nvPr>
            <p:ph type="title"/>
          </p:nvPr>
        </p:nvSpPr>
        <p:spPr>
          <a:xfrm>
            <a:off x="677334" y="609601"/>
            <a:ext cx="8596668" cy="567018"/>
          </a:xfrm>
        </p:spPr>
        <p:txBody>
          <a:bodyPr>
            <a:normAutofit fontScale="90000"/>
          </a:bodyPr>
          <a:lstStyle/>
          <a:p>
            <a:r>
              <a:rPr lang="en-GB" b="1" dirty="0">
                <a:solidFill>
                  <a:srgbClr val="002060"/>
                </a:solidFill>
              </a:rPr>
              <a:t>How to study a parable:</a:t>
            </a:r>
          </a:p>
        </p:txBody>
      </p:sp>
      <p:sp>
        <p:nvSpPr>
          <p:cNvPr id="3" name="TextBox 2">
            <a:extLst>
              <a:ext uri="{FF2B5EF4-FFF2-40B4-BE49-F238E27FC236}">
                <a16:creationId xmlns:a16="http://schemas.microsoft.com/office/drawing/2014/main" id="{6FA38C31-6EB8-42D1-9559-657DE5E8AF04}"/>
              </a:ext>
            </a:extLst>
          </p:cNvPr>
          <p:cNvSpPr txBox="1"/>
          <p:nvPr/>
        </p:nvSpPr>
        <p:spPr>
          <a:xfrm>
            <a:off x="677334" y="1445559"/>
            <a:ext cx="8728884" cy="4093428"/>
          </a:xfrm>
          <a:prstGeom prst="rect">
            <a:avLst/>
          </a:prstGeom>
          <a:noFill/>
        </p:spPr>
        <p:txBody>
          <a:bodyPr wrap="square" rtlCol="0">
            <a:spAutoFit/>
          </a:bodyPr>
          <a:lstStyle/>
          <a:p>
            <a:r>
              <a:rPr lang="en-GB" sz="2000" dirty="0"/>
              <a:t>A parable teaches a spiritual lesson.  Do not try to establish a doctrine on a parable, but rather use a parable as an illustration of a doctrine already established.  </a:t>
            </a:r>
          </a:p>
          <a:p>
            <a:endParaRPr lang="en-GB" sz="2000" dirty="0"/>
          </a:p>
          <a:p>
            <a:pPr marL="514350" indent="-514350">
              <a:buFont typeface="+mj-lt"/>
              <a:buAutoNum type="romanUcPeriod"/>
            </a:pPr>
            <a:r>
              <a:rPr lang="en-GB" sz="2000" dirty="0"/>
              <a:t>What happened just before the parable, why was the parable provided?</a:t>
            </a:r>
          </a:p>
          <a:p>
            <a:pPr marL="514350" indent="-514350">
              <a:buFont typeface="+mj-lt"/>
              <a:buAutoNum type="romanUcPeriod"/>
            </a:pPr>
            <a:r>
              <a:rPr lang="en-GB" sz="2000" dirty="0"/>
              <a:t>To whom was the parable told?</a:t>
            </a:r>
          </a:p>
          <a:p>
            <a:pPr marL="514350" indent="-514350">
              <a:buFont typeface="+mj-lt"/>
              <a:buAutoNum type="romanUcPeriod"/>
            </a:pPr>
            <a:r>
              <a:rPr lang="en-GB" sz="2000" dirty="0"/>
              <a:t>What main lessons does it teach?</a:t>
            </a:r>
          </a:p>
          <a:p>
            <a:pPr marL="514350" indent="-514350">
              <a:buFont typeface="+mj-lt"/>
              <a:buAutoNum type="romanUcPeriod"/>
            </a:pPr>
            <a:r>
              <a:rPr lang="en-GB" sz="2000" dirty="0"/>
              <a:t>Does the context help in the interpretation of this parable?</a:t>
            </a:r>
          </a:p>
          <a:p>
            <a:pPr marL="514350" indent="-514350">
              <a:buFont typeface="+mj-lt"/>
              <a:buAutoNum type="romanUcPeriod"/>
            </a:pPr>
            <a:r>
              <a:rPr lang="en-GB" sz="2000" dirty="0"/>
              <a:t>What other parables teach this truth?</a:t>
            </a:r>
          </a:p>
          <a:p>
            <a:pPr marL="514350" indent="-514350">
              <a:buFont typeface="+mj-lt"/>
              <a:buAutoNum type="romanUcPeriod"/>
            </a:pPr>
            <a:r>
              <a:rPr lang="en-GB" sz="2000" dirty="0"/>
              <a:t>How can we apply this truth to your own experience?</a:t>
            </a:r>
          </a:p>
          <a:p>
            <a:pPr marL="514350" indent="-514350">
              <a:buFont typeface="+mj-lt"/>
              <a:buAutoNum type="romanUcPeriod"/>
            </a:pPr>
            <a:r>
              <a:rPr lang="en-GB" sz="2000" dirty="0"/>
              <a:t>How can you use this parable?</a:t>
            </a:r>
          </a:p>
          <a:p>
            <a:pPr marL="514350" indent="-514350">
              <a:buFont typeface="+mj-lt"/>
              <a:buAutoNum type="romanUcPeriod"/>
            </a:pPr>
            <a:r>
              <a:rPr lang="en-GB" sz="2000" dirty="0"/>
              <a:t>What was the main insights from the parable?  	</a:t>
            </a:r>
          </a:p>
        </p:txBody>
      </p:sp>
    </p:spTree>
    <p:extLst>
      <p:ext uri="{BB962C8B-B14F-4D97-AF65-F5344CB8AC3E}">
        <p14:creationId xmlns:p14="http://schemas.microsoft.com/office/powerpoint/2010/main" val="3520146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3" name="Rectangle 22">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Group 24">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9068" y="-8467"/>
            <a:ext cx="4766733" cy="6866467"/>
            <a:chOff x="7425267" y="-8467"/>
            <a:chExt cx="4766733" cy="6866467"/>
          </a:xfrm>
        </p:grpSpPr>
        <p:cxnSp>
          <p:nvCxnSpPr>
            <p:cNvPr id="26" name="Straight Connector 25">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8"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A5B9FE58-0750-4C4D-9451-20757E05D07D}"/>
              </a:ext>
            </a:extLst>
          </p:cNvPr>
          <p:cNvSpPr>
            <a:spLocks noGrp="1"/>
          </p:cNvSpPr>
          <p:nvPr>
            <p:ph type="title"/>
          </p:nvPr>
        </p:nvSpPr>
        <p:spPr>
          <a:xfrm>
            <a:off x="652481" y="1382486"/>
            <a:ext cx="3547581" cy="4093028"/>
          </a:xfrm>
        </p:spPr>
        <p:txBody>
          <a:bodyPr vert="horz" lIns="91440" tIns="45720" rIns="91440" bIns="45720" rtlCol="0" anchor="ctr">
            <a:normAutofit/>
          </a:bodyPr>
          <a:lstStyle/>
          <a:p>
            <a:r>
              <a:rPr lang="en-US" sz="4400" b="1" dirty="0">
                <a:solidFill>
                  <a:srgbClr val="002060"/>
                </a:solidFill>
              </a:rPr>
              <a:t>Different models and techniques: </a:t>
            </a:r>
          </a:p>
        </p:txBody>
      </p:sp>
      <p:sp>
        <p:nvSpPr>
          <p:cNvPr id="36" name="Rectangle 35">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42625" y="0"/>
            <a:ext cx="64493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extBox 3">
            <a:extLst>
              <a:ext uri="{FF2B5EF4-FFF2-40B4-BE49-F238E27FC236}">
                <a16:creationId xmlns:a16="http://schemas.microsoft.com/office/drawing/2014/main" id="{54DC06F3-FBEC-4439-AD62-00C69CF4FAD6}"/>
              </a:ext>
            </a:extLst>
          </p:cNvPr>
          <p:cNvGraphicFramePr/>
          <p:nvPr>
            <p:extLst>
              <p:ext uri="{D42A27DB-BD31-4B8C-83A1-F6EECF244321}">
                <p14:modId xmlns:p14="http://schemas.microsoft.com/office/powerpoint/2010/main" val="1451429047"/>
              </p:ext>
            </p:extLst>
          </p:nvPr>
        </p:nvGraphicFramePr>
        <p:xfrm>
          <a:off x="4852543" y="944564"/>
          <a:ext cx="6692814" cy="48231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76972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9FE58-0750-4C4D-9451-20757E05D07D}"/>
              </a:ext>
            </a:extLst>
          </p:cNvPr>
          <p:cNvSpPr>
            <a:spLocks noGrp="1"/>
          </p:cNvSpPr>
          <p:nvPr>
            <p:ph type="title"/>
          </p:nvPr>
        </p:nvSpPr>
        <p:spPr>
          <a:xfrm>
            <a:off x="544606" y="609600"/>
            <a:ext cx="8729396" cy="667871"/>
          </a:xfrm>
        </p:spPr>
        <p:txBody>
          <a:bodyPr>
            <a:normAutofit/>
          </a:bodyPr>
          <a:lstStyle/>
          <a:p>
            <a:r>
              <a:rPr lang="en-GB" sz="3200" b="1" dirty="0">
                <a:solidFill>
                  <a:srgbClr val="002060"/>
                </a:solidFill>
              </a:rPr>
              <a:t>Suggestions for inspired: Approach</a:t>
            </a:r>
          </a:p>
        </p:txBody>
      </p:sp>
      <p:sp>
        <p:nvSpPr>
          <p:cNvPr id="3" name="TextBox 2">
            <a:extLst>
              <a:ext uri="{FF2B5EF4-FFF2-40B4-BE49-F238E27FC236}">
                <a16:creationId xmlns:a16="http://schemas.microsoft.com/office/drawing/2014/main" id="{6FA38C31-6EB8-42D1-9559-657DE5E8AF04}"/>
              </a:ext>
            </a:extLst>
          </p:cNvPr>
          <p:cNvSpPr txBox="1"/>
          <p:nvPr/>
        </p:nvSpPr>
        <p:spPr>
          <a:xfrm>
            <a:off x="544606" y="1277471"/>
            <a:ext cx="8861612" cy="5800399"/>
          </a:xfrm>
          <a:prstGeom prst="rect">
            <a:avLst/>
          </a:prstGeom>
          <a:noFill/>
        </p:spPr>
        <p:txBody>
          <a:bodyPr wrap="square" rtlCol="0">
            <a:spAutoFit/>
          </a:bodyPr>
          <a:lstStyle/>
          <a:p>
            <a:r>
              <a:rPr lang="en-GB" sz="2000" b="1" dirty="0"/>
              <a:t>Via the Spirit….. Identify </a:t>
            </a:r>
            <a:r>
              <a:rPr lang="en-GB" sz="2000" b="1" u="sng" dirty="0"/>
              <a:t>the What</a:t>
            </a:r>
            <a:r>
              <a:rPr lang="en-GB" sz="2000" b="1" dirty="0"/>
              <a:t>:</a:t>
            </a:r>
          </a:p>
          <a:p>
            <a:r>
              <a:rPr lang="en-GB" sz="2000" dirty="0"/>
              <a:t>The Theme …………..</a:t>
            </a:r>
          </a:p>
          <a:p>
            <a:endParaRPr lang="en-GB" sz="2000" dirty="0"/>
          </a:p>
          <a:p>
            <a:r>
              <a:rPr lang="en-GB" sz="2000" b="1" u="sng" dirty="0"/>
              <a:t>The Why</a:t>
            </a:r>
            <a:r>
              <a:rPr lang="en-GB" sz="2000" b="1" dirty="0"/>
              <a:t>:</a:t>
            </a:r>
          </a:p>
          <a:p>
            <a:r>
              <a:rPr lang="en-GB" sz="2000" dirty="0"/>
              <a:t>The Inspired breakthrough with supporting scripture verse or biblical reference or/ and include your experiences    </a:t>
            </a:r>
          </a:p>
          <a:p>
            <a:pPr marL="342900" indent="-342900">
              <a:buFont typeface="Wingdings" panose="05000000000000000000" pitchFamily="2" charset="2"/>
              <a:buChar char="§"/>
            </a:pPr>
            <a:r>
              <a:rPr lang="en-GB" sz="2000" dirty="0"/>
              <a:t>1</a:t>
            </a:r>
          </a:p>
          <a:p>
            <a:pPr marL="342900" indent="-342900">
              <a:buFont typeface="Wingdings" panose="05000000000000000000" pitchFamily="2" charset="2"/>
              <a:buChar char="§"/>
            </a:pPr>
            <a:r>
              <a:rPr lang="en-GB" sz="2000" dirty="0"/>
              <a:t>2</a:t>
            </a:r>
          </a:p>
          <a:p>
            <a:pPr marL="342900" indent="-342900">
              <a:buFont typeface="Wingdings" panose="05000000000000000000" pitchFamily="2" charset="2"/>
              <a:buChar char="§"/>
            </a:pPr>
            <a:r>
              <a:rPr lang="en-GB" sz="2000" dirty="0"/>
              <a:t>3</a:t>
            </a:r>
          </a:p>
          <a:p>
            <a:pPr marL="342900" indent="-342900">
              <a:buFont typeface="Wingdings" panose="05000000000000000000" pitchFamily="2" charset="2"/>
              <a:buChar char="§"/>
            </a:pPr>
            <a:endParaRPr lang="en-GB" sz="2000" dirty="0"/>
          </a:p>
          <a:p>
            <a:r>
              <a:rPr lang="en-GB" sz="2000" b="1" u="sng" dirty="0"/>
              <a:t>The How</a:t>
            </a:r>
            <a:r>
              <a:rPr lang="en-GB" sz="2000" b="1" dirty="0"/>
              <a:t>:</a:t>
            </a:r>
          </a:p>
          <a:p>
            <a:r>
              <a:rPr lang="en-GB" sz="2000" dirty="0"/>
              <a:t>God will improve, heal, bless, deliver etc</a:t>
            </a:r>
          </a:p>
          <a:p>
            <a:r>
              <a:rPr lang="en-GB" sz="2000" dirty="0"/>
              <a:t>Supporting scripture or reference and what you did and what happened </a:t>
            </a:r>
          </a:p>
          <a:p>
            <a:endParaRPr lang="en-GB" sz="2000" b="1" dirty="0"/>
          </a:p>
          <a:p>
            <a:r>
              <a:rPr lang="en-GB" sz="2000" b="1" u="sng" dirty="0"/>
              <a:t>The When</a:t>
            </a:r>
            <a:r>
              <a:rPr lang="en-GB" sz="2000" b="1" dirty="0"/>
              <a:t>:</a:t>
            </a:r>
          </a:p>
          <a:p>
            <a:r>
              <a:rPr lang="en-GB" sz="2000" dirty="0"/>
              <a:t>With urgency and passion / anointing ….the Now	</a:t>
            </a:r>
          </a:p>
          <a:p>
            <a:endParaRPr lang="en-GB" sz="2000" dirty="0"/>
          </a:p>
          <a:p>
            <a:r>
              <a:rPr lang="en-GB" sz="2000" b="1" dirty="0"/>
              <a:t>The call to action:</a:t>
            </a:r>
          </a:p>
        </p:txBody>
      </p:sp>
    </p:spTree>
    <p:extLst>
      <p:ext uri="{BB962C8B-B14F-4D97-AF65-F5344CB8AC3E}">
        <p14:creationId xmlns:p14="http://schemas.microsoft.com/office/powerpoint/2010/main" val="42244309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3648680-CF54-492F-81AB-4BF6C4AB65F1}"/>
              </a:ext>
            </a:extLst>
          </p:cNvPr>
          <p:cNvSpPr>
            <a:spLocks noGrp="1"/>
          </p:cNvSpPr>
          <p:nvPr>
            <p:ph type="title"/>
          </p:nvPr>
        </p:nvSpPr>
        <p:spPr>
          <a:xfrm>
            <a:off x="2152650" y="404813"/>
            <a:ext cx="7886700" cy="715962"/>
          </a:xfrm>
        </p:spPr>
        <p:txBody>
          <a:bodyPr/>
          <a:lstStyle/>
          <a:p>
            <a:pPr eaLnBrk="1" hangingPunct="1"/>
            <a:r>
              <a:rPr lang="en-GB" altLang="en-US" sz="2400" b="1">
                <a:latin typeface="Bookman Old Style" panose="02050604050505020204" pitchFamily="18" charset="0"/>
              </a:rPr>
              <a:t>    Engage with God – 1 Samuel Ch 12 - 14</a:t>
            </a:r>
            <a:r>
              <a:rPr lang="en-GB" altLang="en-US" sz="3100" b="1">
                <a:latin typeface="Bookman Old Style" panose="02050604050505020204" pitchFamily="18" charset="0"/>
              </a:rPr>
              <a:t> </a:t>
            </a:r>
          </a:p>
        </p:txBody>
      </p:sp>
      <p:sp>
        <p:nvSpPr>
          <p:cNvPr id="3" name="TextBox 2">
            <a:extLst>
              <a:ext uri="{FF2B5EF4-FFF2-40B4-BE49-F238E27FC236}">
                <a16:creationId xmlns:a16="http://schemas.microsoft.com/office/drawing/2014/main" id="{4D50C578-8BA6-435C-B0FA-1E58A5EE57D7}"/>
              </a:ext>
            </a:extLst>
          </p:cNvPr>
          <p:cNvSpPr txBox="1"/>
          <p:nvPr/>
        </p:nvSpPr>
        <p:spPr>
          <a:xfrm>
            <a:off x="2995613" y="1622426"/>
            <a:ext cx="1231900" cy="715963"/>
          </a:xfrm>
          <a:prstGeom prst="rect">
            <a:avLst/>
          </a:prstGeom>
          <a:noFill/>
        </p:spPr>
        <p:txBody>
          <a:bodyPr>
            <a:spAutoFit/>
          </a:bodyPr>
          <a:lstStyle/>
          <a:p>
            <a:pPr algn="ctr" defTabSz="685800">
              <a:defRPr/>
            </a:pPr>
            <a:r>
              <a:rPr lang="en-GB" sz="1350" b="1" dirty="0">
                <a:solidFill>
                  <a:prstClr val="black"/>
                </a:solidFill>
                <a:latin typeface="Bookman Old Style" panose="02050604050505020204" pitchFamily="18" charset="0"/>
                <a:cs typeface="Arial" panose="020B0604020202020204" pitchFamily="34" charset="0"/>
              </a:rPr>
              <a:t>Leadership </a:t>
            </a:r>
          </a:p>
          <a:p>
            <a:pPr algn="ctr" defTabSz="685800">
              <a:defRPr/>
            </a:pPr>
            <a:r>
              <a:rPr lang="en-GB" sz="1350" b="1" dirty="0">
                <a:solidFill>
                  <a:prstClr val="black"/>
                </a:solidFill>
                <a:latin typeface="Bookman Old Style" panose="02050604050505020204" pitchFamily="18" charset="0"/>
                <a:cs typeface="Arial" panose="020B0604020202020204" pitchFamily="34" charset="0"/>
              </a:rPr>
              <a:t>in </a:t>
            </a:r>
          </a:p>
          <a:p>
            <a:pPr algn="ctr" defTabSz="685800">
              <a:defRPr/>
            </a:pPr>
            <a:r>
              <a:rPr lang="en-GB" sz="1350" b="1" dirty="0">
                <a:solidFill>
                  <a:prstClr val="black"/>
                </a:solidFill>
                <a:latin typeface="Bookman Old Style" panose="02050604050505020204" pitchFamily="18" charset="0"/>
                <a:cs typeface="Arial" panose="020B0604020202020204" pitchFamily="34" charset="0"/>
              </a:rPr>
              <a:t>Worship</a:t>
            </a:r>
          </a:p>
        </p:txBody>
      </p:sp>
      <p:sp>
        <p:nvSpPr>
          <p:cNvPr id="4" name="TextBox 3">
            <a:extLst>
              <a:ext uri="{FF2B5EF4-FFF2-40B4-BE49-F238E27FC236}">
                <a16:creationId xmlns:a16="http://schemas.microsoft.com/office/drawing/2014/main" id="{C2DB50B6-E2C7-46C3-9226-94CC424EA1B4}"/>
              </a:ext>
            </a:extLst>
          </p:cNvPr>
          <p:cNvSpPr txBox="1"/>
          <p:nvPr/>
        </p:nvSpPr>
        <p:spPr>
          <a:xfrm>
            <a:off x="4545013" y="1622426"/>
            <a:ext cx="1141412" cy="715963"/>
          </a:xfrm>
          <a:prstGeom prst="rect">
            <a:avLst/>
          </a:prstGeom>
          <a:noFill/>
        </p:spPr>
        <p:txBody>
          <a:bodyPr>
            <a:spAutoFit/>
          </a:bodyPr>
          <a:lstStyle/>
          <a:p>
            <a:pPr algn="ctr" defTabSz="685800">
              <a:defRPr/>
            </a:pPr>
            <a:r>
              <a:rPr lang="en-GB" sz="1350" b="1" dirty="0">
                <a:solidFill>
                  <a:prstClr val="black"/>
                </a:solidFill>
                <a:latin typeface="Bookman Old Style" panose="02050604050505020204" pitchFamily="18" charset="0"/>
                <a:cs typeface="Arial" panose="020B0604020202020204" pitchFamily="34" charset="0"/>
              </a:rPr>
              <a:t>Love your wife &amp; family</a:t>
            </a:r>
          </a:p>
        </p:txBody>
      </p:sp>
      <p:sp>
        <p:nvSpPr>
          <p:cNvPr id="5" name="TextBox 4">
            <a:extLst>
              <a:ext uri="{FF2B5EF4-FFF2-40B4-BE49-F238E27FC236}">
                <a16:creationId xmlns:a16="http://schemas.microsoft.com/office/drawing/2014/main" id="{590BE0C5-445C-47BC-BBD5-DB9F11D65D3C}"/>
              </a:ext>
            </a:extLst>
          </p:cNvPr>
          <p:cNvSpPr txBox="1"/>
          <p:nvPr/>
        </p:nvSpPr>
        <p:spPr>
          <a:xfrm>
            <a:off x="4614864" y="1622425"/>
            <a:ext cx="904875" cy="300038"/>
          </a:xfrm>
          <a:prstGeom prst="rect">
            <a:avLst/>
          </a:prstGeom>
          <a:noFill/>
        </p:spPr>
        <p:txBody>
          <a:bodyPr>
            <a:spAutoFit/>
          </a:bodyPr>
          <a:lstStyle/>
          <a:p>
            <a:pPr algn="ctr" defTabSz="685800">
              <a:defRPr/>
            </a:pPr>
            <a:endParaRPr lang="en-GB" sz="1350" dirty="0">
              <a:solidFill>
                <a:prstClr val="black"/>
              </a:solidFill>
              <a:latin typeface="Calibri" panose="020F0502020204030204"/>
              <a:cs typeface="Arial" panose="020B0604020202020204" pitchFamily="34" charset="0"/>
            </a:endParaRPr>
          </a:p>
        </p:txBody>
      </p:sp>
      <p:sp>
        <p:nvSpPr>
          <p:cNvPr id="6" name="Rectangle 5">
            <a:extLst>
              <a:ext uri="{FF2B5EF4-FFF2-40B4-BE49-F238E27FC236}">
                <a16:creationId xmlns:a16="http://schemas.microsoft.com/office/drawing/2014/main" id="{0CAFA217-DB03-4075-9011-ACE6DBA579F0}"/>
              </a:ext>
            </a:extLst>
          </p:cNvPr>
          <p:cNvSpPr/>
          <p:nvPr/>
        </p:nvSpPr>
        <p:spPr>
          <a:xfrm>
            <a:off x="6073776" y="1622426"/>
            <a:ext cx="1103313" cy="715963"/>
          </a:xfrm>
          <a:prstGeom prst="rect">
            <a:avLst/>
          </a:prstGeom>
        </p:spPr>
        <p:txBody>
          <a:bodyPr>
            <a:spAutoFit/>
          </a:bodyPr>
          <a:lstStyle/>
          <a:p>
            <a:pPr algn="ctr" defTabSz="685800">
              <a:defRPr/>
            </a:pPr>
            <a:r>
              <a:rPr lang="en-GB" sz="1350" b="1" dirty="0">
                <a:solidFill>
                  <a:prstClr val="black"/>
                </a:solidFill>
                <a:latin typeface="Bookman Old Style" panose="02050604050505020204" pitchFamily="18" charset="0"/>
                <a:cs typeface="Arial" panose="020B0604020202020204" pitchFamily="34" charset="0"/>
              </a:rPr>
              <a:t>Capacity to adopt others</a:t>
            </a:r>
          </a:p>
        </p:txBody>
      </p:sp>
      <p:sp>
        <p:nvSpPr>
          <p:cNvPr id="7" name="TextBox 6">
            <a:extLst>
              <a:ext uri="{FF2B5EF4-FFF2-40B4-BE49-F238E27FC236}">
                <a16:creationId xmlns:a16="http://schemas.microsoft.com/office/drawing/2014/main" id="{A465DC75-C881-453A-91EA-AA9740D76A3E}"/>
              </a:ext>
            </a:extLst>
          </p:cNvPr>
          <p:cNvSpPr txBox="1"/>
          <p:nvPr/>
        </p:nvSpPr>
        <p:spPr>
          <a:xfrm>
            <a:off x="7564438" y="1622425"/>
            <a:ext cx="1244600" cy="715581"/>
          </a:xfrm>
          <a:prstGeom prst="rect">
            <a:avLst/>
          </a:prstGeom>
          <a:noFill/>
        </p:spPr>
        <p:txBody>
          <a:bodyPr>
            <a:spAutoFit/>
          </a:bodyPr>
          <a:lstStyle/>
          <a:p>
            <a:pPr algn="ctr" defTabSz="685800">
              <a:defRPr/>
            </a:pPr>
            <a:r>
              <a:rPr lang="en-GB" sz="1350" b="1" dirty="0">
                <a:solidFill>
                  <a:prstClr val="black"/>
                </a:solidFill>
                <a:latin typeface="Bookman Old Style" panose="02050604050505020204" pitchFamily="18" charset="0"/>
                <a:cs typeface="Arial" panose="020B0604020202020204" pitchFamily="34" charset="0"/>
              </a:rPr>
              <a:t>Instruction &amp; structure</a:t>
            </a:r>
          </a:p>
          <a:p>
            <a:pPr algn="ctr" defTabSz="685800">
              <a:defRPr/>
            </a:pPr>
            <a:r>
              <a:rPr lang="en-GB" sz="1350" b="1" dirty="0">
                <a:solidFill>
                  <a:prstClr val="black"/>
                </a:solidFill>
                <a:latin typeface="Bookman Old Style" panose="02050604050505020204" pitchFamily="18" charset="0"/>
                <a:cs typeface="Arial" panose="020B0604020202020204" pitchFamily="34" charset="0"/>
              </a:rPr>
              <a:t>Protection</a:t>
            </a:r>
          </a:p>
        </p:txBody>
      </p:sp>
      <p:sp>
        <p:nvSpPr>
          <p:cNvPr id="8" name="TextBox 7">
            <a:extLst>
              <a:ext uri="{FF2B5EF4-FFF2-40B4-BE49-F238E27FC236}">
                <a16:creationId xmlns:a16="http://schemas.microsoft.com/office/drawing/2014/main" id="{0DBF61BF-75A0-4B60-BF23-54413117D427}"/>
              </a:ext>
            </a:extLst>
          </p:cNvPr>
          <p:cNvSpPr txBox="1"/>
          <p:nvPr/>
        </p:nvSpPr>
        <p:spPr>
          <a:xfrm>
            <a:off x="8988426" y="1622425"/>
            <a:ext cx="1103313" cy="508000"/>
          </a:xfrm>
          <a:prstGeom prst="rect">
            <a:avLst/>
          </a:prstGeom>
          <a:noFill/>
        </p:spPr>
        <p:txBody>
          <a:bodyPr>
            <a:spAutoFit/>
          </a:bodyPr>
          <a:lstStyle/>
          <a:p>
            <a:pPr algn="ctr" defTabSz="685800">
              <a:defRPr/>
            </a:pPr>
            <a:r>
              <a:rPr lang="en-GB" sz="1350" b="1" dirty="0">
                <a:solidFill>
                  <a:prstClr val="black"/>
                </a:solidFill>
                <a:latin typeface="Bookman Old Style" panose="02050604050505020204" pitchFamily="18" charset="0"/>
                <a:cs typeface="Arial" panose="020B0604020202020204" pitchFamily="34" charset="0"/>
              </a:rPr>
              <a:t>Seed for </a:t>
            </a:r>
          </a:p>
          <a:p>
            <a:pPr defTabSz="685800">
              <a:defRPr/>
            </a:pPr>
            <a:r>
              <a:rPr lang="en-GB" sz="1350" b="1" dirty="0">
                <a:solidFill>
                  <a:prstClr val="black"/>
                </a:solidFill>
                <a:latin typeface="Bookman Old Style" panose="02050604050505020204" pitchFamily="18" charset="0"/>
                <a:cs typeface="Arial" panose="020B0604020202020204" pitchFamily="34" charset="0"/>
              </a:rPr>
              <a:t>the future</a:t>
            </a:r>
          </a:p>
        </p:txBody>
      </p:sp>
      <p:sp>
        <p:nvSpPr>
          <p:cNvPr id="9" name="TextBox 8">
            <a:extLst>
              <a:ext uri="{FF2B5EF4-FFF2-40B4-BE49-F238E27FC236}">
                <a16:creationId xmlns:a16="http://schemas.microsoft.com/office/drawing/2014/main" id="{1B54D295-0FA5-43BC-9124-0C5C05630A2D}"/>
              </a:ext>
            </a:extLst>
          </p:cNvPr>
          <p:cNvSpPr txBox="1"/>
          <p:nvPr/>
        </p:nvSpPr>
        <p:spPr>
          <a:xfrm>
            <a:off x="1765300" y="2914650"/>
            <a:ext cx="184150" cy="300038"/>
          </a:xfrm>
          <a:prstGeom prst="rect">
            <a:avLst/>
          </a:prstGeom>
          <a:noFill/>
        </p:spPr>
        <p:txBody>
          <a:bodyPr wrap="none">
            <a:spAutoFit/>
          </a:bodyPr>
          <a:lstStyle/>
          <a:p>
            <a:pPr defTabSz="685800">
              <a:defRPr/>
            </a:pPr>
            <a:endParaRPr lang="en-GB" sz="1350" dirty="0">
              <a:solidFill>
                <a:prstClr val="black"/>
              </a:solidFill>
              <a:latin typeface="Calibri" panose="020F0502020204030204"/>
              <a:cs typeface="Arial" panose="020B0604020202020204" pitchFamily="34" charset="0"/>
            </a:endParaRPr>
          </a:p>
        </p:txBody>
      </p:sp>
      <p:sp>
        <p:nvSpPr>
          <p:cNvPr id="10" name="TextBox 9">
            <a:extLst>
              <a:ext uri="{FF2B5EF4-FFF2-40B4-BE49-F238E27FC236}">
                <a16:creationId xmlns:a16="http://schemas.microsoft.com/office/drawing/2014/main" id="{D4BEDD81-DA0A-46F0-9E0F-12B1CB76DB53}"/>
              </a:ext>
            </a:extLst>
          </p:cNvPr>
          <p:cNvSpPr txBox="1"/>
          <p:nvPr/>
        </p:nvSpPr>
        <p:spPr>
          <a:xfrm>
            <a:off x="1765300" y="3997325"/>
            <a:ext cx="585788" cy="300038"/>
          </a:xfrm>
          <a:prstGeom prst="rect">
            <a:avLst/>
          </a:prstGeom>
          <a:noFill/>
        </p:spPr>
        <p:txBody>
          <a:bodyPr>
            <a:spAutoFit/>
          </a:bodyPr>
          <a:lstStyle/>
          <a:p>
            <a:pPr defTabSz="685800">
              <a:defRPr/>
            </a:pPr>
            <a:endParaRPr lang="en-GB" sz="1350" dirty="0">
              <a:solidFill>
                <a:prstClr val="black"/>
              </a:solidFill>
              <a:latin typeface="Calibri" panose="020F0502020204030204"/>
              <a:cs typeface="Arial" panose="020B0604020202020204" pitchFamily="34" charset="0"/>
            </a:endParaRPr>
          </a:p>
        </p:txBody>
      </p:sp>
      <p:sp>
        <p:nvSpPr>
          <p:cNvPr id="11" name="TextBox 10">
            <a:extLst>
              <a:ext uri="{FF2B5EF4-FFF2-40B4-BE49-F238E27FC236}">
                <a16:creationId xmlns:a16="http://schemas.microsoft.com/office/drawing/2014/main" id="{8269B2FB-D097-40B9-B299-804D294DACE7}"/>
              </a:ext>
            </a:extLst>
          </p:cNvPr>
          <p:cNvSpPr txBox="1"/>
          <p:nvPr/>
        </p:nvSpPr>
        <p:spPr>
          <a:xfrm>
            <a:off x="1765301" y="3759200"/>
            <a:ext cx="631825" cy="300038"/>
          </a:xfrm>
          <a:prstGeom prst="rect">
            <a:avLst/>
          </a:prstGeom>
          <a:noFill/>
        </p:spPr>
        <p:txBody>
          <a:bodyPr wrap="none">
            <a:spAutoFit/>
          </a:bodyPr>
          <a:lstStyle/>
          <a:p>
            <a:pPr defTabSz="685800">
              <a:defRPr/>
            </a:pPr>
            <a:r>
              <a:rPr lang="en-GB" sz="1350" dirty="0">
                <a:solidFill>
                  <a:prstClr val="black"/>
                </a:solidFill>
                <a:effectLst>
                  <a:outerShdw blurRad="38100" dist="38100" dir="2700000" algn="tl">
                    <a:srgbClr val="000000">
                      <a:alpha val="43137"/>
                    </a:srgbClr>
                  </a:outerShdw>
                </a:effectLst>
                <a:latin typeface="Bookman Old Style" panose="02050604050505020204" pitchFamily="18" charset="0"/>
                <a:cs typeface="Arial" panose="020B0604020202020204" pitchFamily="34" charset="0"/>
              </a:rPr>
              <a:t>Word</a:t>
            </a:r>
          </a:p>
        </p:txBody>
      </p:sp>
      <p:sp>
        <p:nvSpPr>
          <p:cNvPr id="12" name="TextBox 11">
            <a:extLst>
              <a:ext uri="{FF2B5EF4-FFF2-40B4-BE49-F238E27FC236}">
                <a16:creationId xmlns:a16="http://schemas.microsoft.com/office/drawing/2014/main" id="{CF2AD1B7-6139-40E9-A94D-CBC5C85C7DE1}"/>
              </a:ext>
            </a:extLst>
          </p:cNvPr>
          <p:cNvSpPr txBox="1"/>
          <p:nvPr/>
        </p:nvSpPr>
        <p:spPr>
          <a:xfrm>
            <a:off x="1765300" y="4603750"/>
            <a:ext cx="852488" cy="508000"/>
          </a:xfrm>
          <a:prstGeom prst="rect">
            <a:avLst/>
          </a:prstGeom>
          <a:noFill/>
        </p:spPr>
        <p:txBody>
          <a:bodyPr>
            <a:spAutoFit/>
          </a:bodyPr>
          <a:lstStyle/>
          <a:p>
            <a:pPr defTabSz="685800">
              <a:defRPr/>
            </a:pPr>
            <a:r>
              <a:rPr lang="en-GB" sz="1350" dirty="0">
                <a:solidFill>
                  <a:prstClr val="black"/>
                </a:solidFill>
                <a:effectLst>
                  <a:outerShdw blurRad="38100" dist="38100" dir="2700000" algn="tl">
                    <a:srgbClr val="000000">
                      <a:alpha val="43137"/>
                    </a:srgbClr>
                  </a:outerShdw>
                </a:effectLst>
                <a:latin typeface="Bookman Old Style" panose="02050604050505020204" pitchFamily="18" charset="0"/>
                <a:cs typeface="Arial" panose="020B0604020202020204" pitchFamily="34" charset="0"/>
              </a:rPr>
              <a:t>Deed</a:t>
            </a:r>
          </a:p>
          <a:p>
            <a:pPr defTabSz="685800">
              <a:defRPr/>
            </a:pPr>
            <a:r>
              <a:rPr lang="en-GB" sz="1350" dirty="0">
                <a:solidFill>
                  <a:prstClr val="black"/>
                </a:solidFill>
                <a:effectLst>
                  <a:outerShdw blurRad="38100" dist="38100" dir="2700000" algn="tl">
                    <a:srgbClr val="000000">
                      <a:alpha val="43137"/>
                    </a:srgbClr>
                  </a:outerShdw>
                </a:effectLst>
                <a:latin typeface="Bookman Old Style" panose="02050604050505020204" pitchFamily="18" charset="0"/>
                <a:cs typeface="Arial" panose="020B0604020202020204" pitchFamily="34" charset="0"/>
              </a:rPr>
              <a:t>(action)</a:t>
            </a:r>
          </a:p>
        </p:txBody>
      </p:sp>
      <p:sp>
        <p:nvSpPr>
          <p:cNvPr id="13" name="TextBox 12">
            <a:extLst>
              <a:ext uri="{FF2B5EF4-FFF2-40B4-BE49-F238E27FC236}">
                <a16:creationId xmlns:a16="http://schemas.microsoft.com/office/drawing/2014/main" id="{DA951D13-58B0-4E8B-854B-AFC369F885EA}"/>
              </a:ext>
            </a:extLst>
          </p:cNvPr>
          <p:cNvSpPr txBox="1"/>
          <p:nvPr/>
        </p:nvSpPr>
        <p:spPr>
          <a:xfrm>
            <a:off x="1847850" y="5788026"/>
            <a:ext cx="952500" cy="715581"/>
          </a:xfrm>
          <a:prstGeom prst="rect">
            <a:avLst/>
          </a:prstGeom>
          <a:noFill/>
        </p:spPr>
        <p:txBody>
          <a:bodyPr>
            <a:spAutoFit/>
          </a:bodyPr>
          <a:lstStyle/>
          <a:p>
            <a:pPr defTabSz="685800">
              <a:defRPr/>
            </a:pPr>
            <a:r>
              <a:rPr lang="en-GB" sz="1350" dirty="0">
                <a:solidFill>
                  <a:prstClr val="black"/>
                </a:solidFill>
                <a:effectLst>
                  <a:outerShdw blurRad="38100" dist="38100" dir="2700000" algn="tl">
                    <a:srgbClr val="000000">
                      <a:alpha val="43137"/>
                    </a:srgbClr>
                  </a:outerShdw>
                </a:effectLst>
                <a:latin typeface="Bookman Old Style" panose="02050604050505020204" pitchFamily="18" charset="0"/>
                <a:cs typeface="Arial" panose="020B0604020202020204" pitchFamily="34" charset="0"/>
              </a:rPr>
              <a:t>Gods promise </a:t>
            </a:r>
          </a:p>
          <a:p>
            <a:pPr defTabSz="685800">
              <a:defRPr/>
            </a:pPr>
            <a:r>
              <a:rPr lang="en-GB" sz="1350" dirty="0">
                <a:solidFill>
                  <a:prstClr val="black"/>
                </a:solidFill>
                <a:effectLst>
                  <a:outerShdw blurRad="38100" dist="38100" dir="2700000" algn="tl">
                    <a:srgbClr val="000000">
                      <a:alpha val="43137"/>
                    </a:srgbClr>
                  </a:outerShdw>
                </a:effectLst>
                <a:latin typeface="Bookman Old Style" panose="02050604050505020204" pitchFamily="18" charset="0"/>
                <a:cs typeface="Arial" panose="020B0604020202020204" pitchFamily="34" charset="0"/>
              </a:rPr>
              <a:t>to man</a:t>
            </a:r>
          </a:p>
        </p:txBody>
      </p:sp>
      <p:sp>
        <p:nvSpPr>
          <p:cNvPr id="14" name="Arrow: Left-Right 13">
            <a:extLst>
              <a:ext uri="{FF2B5EF4-FFF2-40B4-BE49-F238E27FC236}">
                <a16:creationId xmlns:a16="http://schemas.microsoft.com/office/drawing/2014/main" id="{F9229135-8F04-4D13-9F6D-35CABB9990AA}"/>
              </a:ext>
            </a:extLst>
          </p:cNvPr>
          <p:cNvSpPr/>
          <p:nvPr/>
        </p:nvSpPr>
        <p:spPr>
          <a:xfrm>
            <a:off x="3163888" y="6075364"/>
            <a:ext cx="6826250" cy="496887"/>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350" dirty="0">
                <a:solidFill>
                  <a:prstClr val="white"/>
                </a:solidFill>
                <a:latin typeface="Calibri"/>
              </a:rPr>
              <a:t>Psm119: 90  Thy faithfulness is unto all generations</a:t>
            </a:r>
          </a:p>
        </p:txBody>
      </p:sp>
      <p:sp>
        <p:nvSpPr>
          <p:cNvPr id="15" name="Arrow: Left-Right 14">
            <a:extLst>
              <a:ext uri="{FF2B5EF4-FFF2-40B4-BE49-F238E27FC236}">
                <a16:creationId xmlns:a16="http://schemas.microsoft.com/office/drawing/2014/main" id="{5E984F4E-B0CD-4C2F-B9B7-4C54D1A9271C}"/>
              </a:ext>
            </a:extLst>
          </p:cNvPr>
          <p:cNvSpPr/>
          <p:nvPr/>
        </p:nvSpPr>
        <p:spPr>
          <a:xfrm>
            <a:off x="3163888" y="5684838"/>
            <a:ext cx="6826250" cy="361950"/>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350" dirty="0">
                <a:solidFill>
                  <a:prstClr val="white"/>
                </a:solidFill>
                <a:latin typeface="Calibri"/>
              </a:rPr>
              <a:t>Isaiah 42:3 A bruised reed shall he not break, and the smoking flax shall he not quench </a:t>
            </a:r>
          </a:p>
        </p:txBody>
      </p:sp>
      <p:sp>
        <p:nvSpPr>
          <p:cNvPr id="21" name="Oval 20">
            <a:extLst>
              <a:ext uri="{FF2B5EF4-FFF2-40B4-BE49-F238E27FC236}">
                <a16:creationId xmlns:a16="http://schemas.microsoft.com/office/drawing/2014/main" id="{04F382BE-9CD0-475E-B38D-81B54497371F}"/>
              </a:ext>
            </a:extLst>
          </p:cNvPr>
          <p:cNvSpPr/>
          <p:nvPr/>
        </p:nvSpPr>
        <p:spPr>
          <a:xfrm>
            <a:off x="3187704" y="3505595"/>
            <a:ext cx="944120" cy="936440"/>
          </a:xfrm>
          <a:prstGeom prst="ellipse">
            <a:avLst/>
          </a:prstGeom>
          <a:solidFill>
            <a:srgbClr val="FFFF00"/>
          </a:solidFill>
          <a:ln>
            <a:no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 14-20 vs 2 anointed men</a:t>
            </a:r>
          </a:p>
        </p:txBody>
      </p:sp>
      <p:sp>
        <p:nvSpPr>
          <p:cNvPr id="26" name="TextBox 25">
            <a:extLst>
              <a:ext uri="{FF2B5EF4-FFF2-40B4-BE49-F238E27FC236}">
                <a16:creationId xmlns:a16="http://schemas.microsoft.com/office/drawing/2014/main" id="{9C15D8FE-81B3-4738-A51A-2B9C561B45B1}"/>
              </a:ext>
            </a:extLst>
          </p:cNvPr>
          <p:cNvSpPr txBox="1"/>
          <p:nvPr/>
        </p:nvSpPr>
        <p:spPr>
          <a:xfrm>
            <a:off x="1765300" y="2574925"/>
            <a:ext cx="852488" cy="300038"/>
          </a:xfrm>
          <a:prstGeom prst="rect">
            <a:avLst/>
          </a:prstGeom>
          <a:noFill/>
        </p:spPr>
        <p:txBody>
          <a:bodyPr>
            <a:spAutoFit/>
          </a:bodyPr>
          <a:lstStyle/>
          <a:p>
            <a:pPr defTabSz="685800">
              <a:defRPr/>
            </a:pPr>
            <a:r>
              <a:rPr lang="en-GB" sz="1350" dirty="0">
                <a:solidFill>
                  <a:prstClr val="black"/>
                </a:solidFill>
                <a:effectLst>
                  <a:outerShdw blurRad="38100" dist="38100" dir="2700000" algn="tl">
                    <a:srgbClr val="000000">
                      <a:alpha val="43137"/>
                    </a:srgbClr>
                  </a:outerShdw>
                </a:effectLst>
                <a:latin typeface="Bookman Old Style" panose="02050604050505020204" pitchFamily="18" charset="0"/>
                <a:cs typeface="Arial" panose="020B0604020202020204" pitchFamily="34" charset="0"/>
              </a:rPr>
              <a:t>Prayer</a:t>
            </a:r>
          </a:p>
        </p:txBody>
      </p:sp>
      <p:sp>
        <p:nvSpPr>
          <p:cNvPr id="27" name="Rectangle: Rounded Corners 26">
            <a:extLst>
              <a:ext uri="{FF2B5EF4-FFF2-40B4-BE49-F238E27FC236}">
                <a16:creationId xmlns:a16="http://schemas.microsoft.com/office/drawing/2014/main" id="{7979A741-F71C-4C4F-8E02-0D74DDF634D6}"/>
              </a:ext>
            </a:extLst>
          </p:cNvPr>
          <p:cNvSpPr/>
          <p:nvPr/>
        </p:nvSpPr>
        <p:spPr>
          <a:xfrm>
            <a:off x="3163889" y="4572001"/>
            <a:ext cx="1063625" cy="963613"/>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14:13 The armourbearer went with no sword</a:t>
            </a:r>
          </a:p>
        </p:txBody>
      </p:sp>
      <p:sp>
        <p:nvSpPr>
          <p:cNvPr id="28" name="Rectangle: Rounded Corners 27">
            <a:extLst>
              <a:ext uri="{FF2B5EF4-FFF2-40B4-BE49-F238E27FC236}">
                <a16:creationId xmlns:a16="http://schemas.microsoft.com/office/drawing/2014/main" id="{4BE27570-4F83-4AD7-9170-F0312853C546}"/>
              </a:ext>
            </a:extLst>
          </p:cNvPr>
          <p:cNvSpPr/>
          <p:nvPr/>
        </p:nvSpPr>
        <p:spPr>
          <a:xfrm>
            <a:off x="4633914" y="4592638"/>
            <a:ext cx="1006475" cy="963612"/>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Sam14:13 Jonathan climbed up upon his hands &amp; upon his feet</a:t>
            </a:r>
          </a:p>
        </p:txBody>
      </p:sp>
      <p:sp>
        <p:nvSpPr>
          <p:cNvPr id="29" name="Rectangle: Rounded Corners 28">
            <a:extLst>
              <a:ext uri="{FF2B5EF4-FFF2-40B4-BE49-F238E27FC236}">
                <a16:creationId xmlns:a16="http://schemas.microsoft.com/office/drawing/2014/main" id="{BC631193-A087-426D-82E4-0025EE351D9E}"/>
              </a:ext>
            </a:extLst>
          </p:cNvPr>
          <p:cNvSpPr/>
          <p:nvPr/>
        </p:nvSpPr>
        <p:spPr>
          <a:xfrm>
            <a:off x="6073776" y="4597401"/>
            <a:ext cx="1006475" cy="938213"/>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13:22 Only 2 swords in the whole of Israel</a:t>
            </a:r>
          </a:p>
        </p:txBody>
      </p:sp>
      <p:sp>
        <p:nvSpPr>
          <p:cNvPr id="30" name="Rectangle: Rounded Corners 29">
            <a:extLst>
              <a:ext uri="{FF2B5EF4-FFF2-40B4-BE49-F238E27FC236}">
                <a16:creationId xmlns:a16="http://schemas.microsoft.com/office/drawing/2014/main" id="{55E7A995-D74F-4C5B-A53F-10E8756BEF11}"/>
              </a:ext>
            </a:extLst>
          </p:cNvPr>
          <p:cNvSpPr/>
          <p:nvPr/>
        </p:nvSpPr>
        <p:spPr>
          <a:xfrm>
            <a:off x="7696200" y="4575175"/>
            <a:ext cx="952500" cy="9525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14:18 Bring hither the ark of God</a:t>
            </a:r>
          </a:p>
        </p:txBody>
      </p:sp>
      <p:sp>
        <p:nvSpPr>
          <p:cNvPr id="31" name="Rectangle: Rounded Corners 30">
            <a:extLst>
              <a:ext uri="{FF2B5EF4-FFF2-40B4-BE49-F238E27FC236}">
                <a16:creationId xmlns:a16="http://schemas.microsoft.com/office/drawing/2014/main" id="{F1F4208C-0E5A-4A1B-B3F7-339A4A601DE8}"/>
              </a:ext>
            </a:extLst>
          </p:cNvPr>
          <p:cNvSpPr/>
          <p:nvPr/>
        </p:nvSpPr>
        <p:spPr>
          <a:xfrm>
            <a:off x="9072564" y="4592639"/>
            <a:ext cx="917575" cy="935037"/>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14:21 The people turned to be with Israel</a:t>
            </a:r>
          </a:p>
        </p:txBody>
      </p:sp>
      <p:sp>
        <p:nvSpPr>
          <p:cNvPr id="32" name="Rectangle: Rounded Corners 31">
            <a:extLst>
              <a:ext uri="{FF2B5EF4-FFF2-40B4-BE49-F238E27FC236}">
                <a16:creationId xmlns:a16="http://schemas.microsoft.com/office/drawing/2014/main" id="{3EEE497F-3197-4836-8DEA-D64BB3C9F831}"/>
              </a:ext>
            </a:extLst>
          </p:cNvPr>
          <p:cNvSpPr/>
          <p:nvPr/>
        </p:nvSpPr>
        <p:spPr>
          <a:xfrm>
            <a:off x="3213651" y="2346325"/>
            <a:ext cx="1013792" cy="1035464"/>
          </a:xfrm>
          <a:prstGeom prst="roundRect">
            <a:avLst/>
          </a:prstGeom>
          <a:solidFill>
            <a:srgbClr val="FFC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12:19        Pray for thy servants</a:t>
            </a:r>
          </a:p>
        </p:txBody>
      </p:sp>
      <p:sp>
        <p:nvSpPr>
          <p:cNvPr id="33" name="Rectangle: Rounded Corners 32">
            <a:extLst>
              <a:ext uri="{FF2B5EF4-FFF2-40B4-BE49-F238E27FC236}">
                <a16:creationId xmlns:a16="http://schemas.microsoft.com/office/drawing/2014/main" id="{87208F34-2746-4BFE-9D9F-2EE4BAF383EB}"/>
              </a:ext>
            </a:extLst>
          </p:cNvPr>
          <p:cNvSpPr/>
          <p:nvPr/>
        </p:nvSpPr>
        <p:spPr>
          <a:xfrm>
            <a:off x="4615070" y="2346326"/>
            <a:ext cx="956282" cy="1030929"/>
          </a:xfrm>
          <a:prstGeom prst="roundRect">
            <a:avLst/>
          </a:prstGeom>
          <a:solidFill>
            <a:srgbClr val="FFC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14:7 Do all that is in thy heart</a:t>
            </a:r>
          </a:p>
        </p:txBody>
      </p:sp>
      <p:sp>
        <p:nvSpPr>
          <p:cNvPr id="34" name="Rectangle: Rounded Corners 33">
            <a:extLst>
              <a:ext uri="{FF2B5EF4-FFF2-40B4-BE49-F238E27FC236}">
                <a16:creationId xmlns:a16="http://schemas.microsoft.com/office/drawing/2014/main" id="{0E9C800C-75D5-4110-B33B-5B301527B7F8}"/>
              </a:ext>
            </a:extLst>
          </p:cNvPr>
          <p:cNvSpPr/>
          <p:nvPr/>
        </p:nvSpPr>
        <p:spPr>
          <a:xfrm>
            <a:off x="6073507" y="2338389"/>
            <a:ext cx="986588" cy="1038865"/>
          </a:xfrm>
          <a:prstGeom prst="roundRect">
            <a:avLst/>
          </a:prstGeom>
          <a:solidFill>
            <a:srgbClr val="FFC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14:6 For there is no restraint to the Lord to save by many or few</a:t>
            </a:r>
          </a:p>
        </p:txBody>
      </p:sp>
      <p:sp>
        <p:nvSpPr>
          <p:cNvPr id="35" name="Rectangle: Rounded Corners 34">
            <a:extLst>
              <a:ext uri="{FF2B5EF4-FFF2-40B4-BE49-F238E27FC236}">
                <a16:creationId xmlns:a16="http://schemas.microsoft.com/office/drawing/2014/main" id="{4A408494-C79A-4D37-96D8-AA89FE03100A}"/>
              </a:ext>
            </a:extLst>
          </p:cNvPr>
          <p:cNvSpPr/>
          <p:nvPr/>
        </p:nvSpPr>
        <p:spPr>
          <a:xfrm>
            <a:off x="7696200" y="2354210"/>
            <a:ext cx="951857" cy="1030929"/>
          </a:xfrm>
          <a:prstGeom prst="roundRect">
            <a:avLst/>
          </a:prstGeom>
          <a:solidFill>
            <a:srgbClr val="FFC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14:6 …it may be that the LORD will work for us</a:t>
            </a:r>
          </a:p>
        </p:txBody>
      </p:sp>
      <p:sp>
        <p:nvSpPr>
          <p:cNvPr id="36" name="Rectangle: Rounded Corners 35">
            <a:extLst>
              <a:ext uri="{FF2B5EF4-FFF2-40B4-BE49-F238E27FC236}">
                <a16:creationId xmlns:a16="http://schemas.microsoft.com/office/drawing/2014/main" id="{8F743BA2-65B1-47E7-9C3A-25A6AAD447AA}"/>
              </a:ext>
            </a:extLst>
          </p:cNvPr>
          <p:cNvSpPr/>
          <p:nvPr/>
        </p:nvSpPr>
        <p:spPr>
          <a:xfrm>
            <a:off x="9040108" y="2354210"/>
            <a:ext cx="995342" cy="1023045"/>
          </a:xfrm>
          <a:prstGeom prst="roundRect">
            <a:avLst/>
          </a:prstGeom>
          <a:solidFill>
            <a:srgbClr val="FFC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12: 6  It is the LORD that advanced Moses and Aaron</a:t>
            </a:r>
          </a:p>
        </p:txBody>
      </p:sp>
      <p:sp>
        <p:nvSpPr>
          <p:cNvPr id="39" name="Oval 38">
            <a:extLst>
              <a:ext uri="{FF2B5EF4-FFF2-40B4-BE49-F238E27FC236}">
                <a16:creationId xmlns:a16="http://schemas.microsoft.com/office/drawing/2014/main" id="{AC664C80-B002-47F3-ADBD-B2003A620E04}"/>
              </a:ext>
            </a:extLst>
          </p:cNvPr>
          <p:cNvSpPr/>
          <p:nvPr/>
        </p:nvSpPr>
        <p:spPr>
          <a:xfrm>
            <a:off x="4633980" y="3505595"/>
            <a:ext cx="937373" cy="954912"/>
          </a:xfrm>
          <a:prstGeom prst="ellipse">
            <a:avLst/>
          </a:prstGeom>
          <a:solidFill>
            <a:srgbClr val="FFFF00"/>
          </a:solidFill>
          <a:ln>
            <a:no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14:17 See who has gone</a:t>
            </a:r>
          </a:p>
        </p:txBody>
      </p:sp>
      <p:sp>
        <p:nvSpPr>
          <p:cNvPr id="40" name="Oval 39">
            <a:extLst>
              <a:ext uri="{FF2B5EF4-FFF2-40B4-BE49-F238E27FC236}">
                <a16:creationId xmlns:a16="http://schemas.microsoft.com/office/drawing/2014/main" id="{7CF13B9B-0DA3-4E50-BCEC-F828A508DA58}"/>
              </a:ext>
            </a:extLst>
          </p:cNvPr>
          <p:cNvSpPr/>
          <p:nvPr/>
        </p:nvSpPr>
        <p:spPr>
          <a:xfrm>
            <a:off x="6073509" y="3501059"/>
            <a:ext cx="1006467" cy="940976"/>
          </a:xfrm>
          <a:prstGeom prst="ellipse">
            <a:avLst/>
          </a:prstGeom>
          <a:solidFill>
            <a:srgbClr val="FFFF00"/>
          </a:solidFill>
          <a:ln>
            <a:no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14:12 Come up after me</a:t>
            </a:r>
          </a:p>
        </p:txBody>
      </p:sp>
      <p:sp>
        <p:nvSpPr>
          <p:cNvPr id="41" name="Oval 40">
            <a:extLst>
              <a:ext uri="{FF2B5EF4-FFF2-40B4-BE49-F238E27FC236}">
                <a16:creationId xmlns:a16="http://schemas.microsoft.com/office/drawing/2014/main" id="{BAA8899B-C5E2-458A-BDB8-C39EC11E651A}"/>
              </a:ext>
            </a:extLst>
          </p:cNvPr>
          <p:cNvSpPr/>
          <p:nvPr/>
        </p:nvSpPr>
        <p:spPr>
          <a:xfrm>
            <a:off x="7582130" y="3504409"/>
            <a:ext cx="1106158" cy="952429"/>
          </a:xfrm>
          <a:prstGeom prst="ellipse">
            <a:avLst/>
          </a:prstGeom>
          <a:solidFill>
            <a:srgbClr val="FFFF00"/>
          </a:solidFill>
          <a:ln>
            <a:no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14:10 Come up / then we will go up</a:t>
            </a:r>
          </a:p>
        </p:txBody>
      </p:sp>
      <p:sp>
        <p:nvSpPr>
          <p:cNvPr id="42" name="Oval 41">
            <a:extLst>
              <a:ext uri="{FF2B5EF4-FFF2-40B4-BE49-F238E27FC236}">
                <a16:creationId xmlns:a16="http://schemas.microsoft.com/office/drawing/2014/main" id="{17A2B137-6485-4F48-8A1B-1C58E1B9CC7F}"/>
              </a:ext>
            </a:extLst>
          </p:cNvPr>
          <p:cNvSpPr/>
          <p:nvPr/>
        </p:nvSpPr>
        <p:spPr>
          <a:xfrm>
            <a:off x="9021658" y="3504408"/>
            <a:ext cx="1017692" cy="965717"/>
          </a:xfrm>
          <a:prstGeom prst="ellipse">
            <a:avLst/>
          </a:prstGeom>
          <a:solidFill>
            <a:srgbClr val="FFFF00"/>
          </a:solidFill>
          <a:ln>
            <a:no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r>
              <a:rPr lang="en-GB" sz="1050" dirty="0">
                <a:solidFill>
                  <a:prstClr val="black"/>
                </a:solidFill>
                <a:latin typeface="Calibri"/>
              </a:rPr>
              <a:t>1 Sam 14: There was a trembling in the host</a:t>
            </a:r>
          </a:p>
        </p:txBody>
      </p:sp>
      <p:sp>
        <p:nvSpPr>
          <p:cNvPr id="16" name="Footer Placeholder 15">
            <a:extLst>
              <a:ext uri="{FF2B5EF4-FFF2-40B4-BE49-F238E27FC236}">
                <a16:creationId xmlns:a16="http://schemas.microsoft.com/office/drawing/2014/main" id="{1232F6AB-0713-4759-A2AB-8BA13B57D745}"/>
              </a:ext>
            </a:extLst>
          </p:cNvPr>
          <p:cNvSpPr>
            <a:spLocks noGrp="1"/>
          </p:cNvSpPr>
          <p:nvPr>
            <p:ph type="ftr" sz="quarter" idx="11"/>
          </p:nvPr>
        </p:nvSpPr>
        <p:spPr/>
        <p:txBody>
          <a:bodyPr/>
          <a:lstStyle/>
          <a:p>
            <a:pPr defTabSz="914400">
              <a:defRPr/>
            </a:pPr>
            <a:r>
              <a:rPr lang="fr-FR" dirty="0">
                <a:solidFill>
                  <a:prstClr val="black">
                    <a:tint val="75000"/>
                  </a:prstClr>
                </a:solidFill>
                <a:latin typeface="Calibri"/>
              </a:rPr>
              <a:t>Engage (1 Samuel </a:t>
            </a:r>
            <a:r>
              <a:rPr lang="fr-FR" dirty="0" err="1">
                <a:solidFill>
                  <a:prstClr val="black">
                    <a:tint val="75000"/>
                  </a:prstClr>
                </a:solidFill>
                <a:latin typeface="Calibri"/>
              </a:rPr>
              <a:t>Ch</a:t>
            </a:r>
            <a:r>
              <a:rPr lang="fr-FR" dirty="0">
                <a:solidFill>
                  <a:prstClr val="black">
                    <a:tint val="75000"/>
                  </a:prstClr>
                </a:solidFill>
                <a:latin typeface="Calibri"/>
              </a:rPr>
              <a:t> 13-14)</a:t>
            </a:r>
            <a:endParaRPr lang="en-GB" dirty="0">
              <a:solidFill>
                <a:prstClr val="black">
                  <a:tint val="75000"/>
                </a:prstClr>
              </a:solidFill>
              <a:latin typeface="Calibri"/>
            </a:endParaRPr>
          </a:p>
        </p:txBody>
      </p:sp>
      <p:sp>
        <p:nvSpPr>
          <p:cNvPr id="2" name="TextBox 1">
            <a:extLst>
              <a:ext uri="{FF2B5EF4-FFF2-40B4-BE49-F238E27FC236}">
                <a16:creationId xmlns:a16="http://schemas.microsoft.com/office/drawing/2014/main" id="{30AD9832-1F47-4C57-8EB5-970528FB09C2}"/>
              </a:ext>
            </a:extLst>
          </p:cNvPr>
          <p:cNvSpPr txBox="1"/>
          <p:nvPr/>
        </p:nvSpPr>
        <p:spPr>
          <a:xfrm rot="19273340">
            <a:off x="-207993" y="1247459"/>
            <a:ext cx="3666053" cy="646331"/>
          </a:xfrm>
          <a:prstGeom prst="rect">
            <a:avLst/>
          </a:prstGeom>
          <a:noFill/>
        </p:spPr>
        <p:txBody>
          <a:bodyPr wrap="square" rtlCol="0">
            <a:spAutoFit/>
          </a:bodyPr>
          <a:lstStyle/>
          <a:p>
            <a:r>
              <a:rPr lang="en-GB" b="1" dirty="0"/>
              <a:t>Notice how the story within</a:t>
            </a:r>
          </a:p>
          <a:p>
            <a:r>
              <a:rPr lang="en-GB" b="1" dirty="0"/>
              <a:t> the scriptures fits the model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piece of paper&#10;&#10;Description automatically generated">
            <a:extLst>
              <a:ext uri="{FF2B5EF4-FFF2-40B4-BE49-F238E27FC236}">
                <a16:creationId xmlns:a16="http://schemas.microsoft.com/office/drawing/2014/main" id="{05DF432A-1BA0-488A-892F-0B413AEAFDC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679550" y="1677089"/>
            <a:ext cx="4832899" cy="3913814"/>
          </a:xfrm>
          <a:prstGeom prst="rect">
            <a:avLst/>
          </a:prstGeom>
        </p:spPr>
      </p:pic>
      <p:sp>
        <p:nvSpPr>
          <p:cNvPr id="7" name="TextBox 6">
            <a:extLst>
              <a:ext uri="{FF2B5EF4-FFF2-40B4-BE49-F238E27FC236}">
                <a16:creationId xmlns:a16="http://schemas.microsoft.com/office/drawing/2014/main" id="{862FA1C8-77DF-4BD6-B892-4A9A2D7C50D0}"/>
              </a:ext>
            </a:extLst>
          </p:cNvPr>
          <p:cNvSpPr txBox="1"/>
          <p:nvPr/>
        </p:nvSpPr>
        <p:spPr>
          <a:xfrm>
            <a:off x="3502960" y="498872"/>
            <a:ext cx="6609228" cy="461665"/>
          </a:xfrm>
          <a:prstGeom prst="rect">
            <a:avLst/>
          </a:prstGeom>
          <a:noFill/>
        </p:spPr>
        <p:txBody>
          <a:bodyPr wrap="square" rtlCol="0">
            <a:spAutoFit/>
          </a:bodyPr>
          <a:lstStyle/>
          <a:p>
            <a:r>
              <a:rPr lang="en-GB" sz="2400" b="1" dirty="0"/>
              <a:t>Balmer and colleagues 2006 6 C’s Framework</a:t>
            </a:r>
          </a:p>
        </p:txBody>
      </p:sp>
      <p:sp>
        <p:nvSpPr>
          <p:cNvPr id="8" name="TextBox 7">
            <a:extLst>
              <a:ext uri="{FF2B5EF4-FFF2-40B4-BE49-F238E27FC236}">
                <a16:creationId xmlns:a16="http://schemas.microsoft.com/office/drawing/2014/main" id="{9F28B4C1-4C4E-4CD1-9CA1-CDB3E523B095}"/>
              </a:ext>
            </a:extLst>
          </p:cNvPr>
          <p:cNvSpPr txBox="1"/>
          <p:nvPr/>
        </p:nvSpPr>
        <p:spPr>
          <a:xfrm>
            <a:off x="8512449" y="1781735"/>
            <a:ext cx="2924275" cy="923330"/>
          </a:xfrm>
          <a:prstGeom prst="rect">
            <a:avLst/>
          </a:prstGeom>
          <a:noFill/>
        </p:spPr>
        <p:txBody>
          <a:bodyPr wrap="square" rtlCol="0">
            <a:spAutoFit/>
          </a:bodyPr>
          <a:lstStyle/>
          <a:p>
            <a:r>
              <a:rPr lang="en-GB" b="1" dirty="0"/>
              <a:t>Culture </a:t>
            </a:r>
            <a:r>
              <a:rPr lang="en-GB" dirty="0"/>
              <a:t>– Collective feeling </a:t>
            </a:r>
          </a:p>
          <a:p>
            <a:r>
              <a:rPr lang="en-GB" dirty="0"/>
              <a:t>(</a:t>
            </a:r>
            <a:r>
              <a:rPr lang="en-GB" b="1" dirty="0"/>
              <a:t>Who we feel we are</a:t>
            </a:r>
            <a:r>
              <a:rPr lang="en-GB" dirty="0"/>
              <a:t>) </a:t>
            </a:r>
            <a:r>
              <a:rPr lang="en-GB" b="1" dirty="0">
                <a:highlight>
                  <a:srgbClr val="FFFF00"/>
                </a:highlight>
              </a:rPr>
              <a:t>Representation.</a:t>
            </a:r>
          </a:p>
        </p:txBody>
      </p:sp>
      <p:sp>
        <p:nvSpPr>
          <p:cNvPr id="9" name="TextBox 8">
            <a:extLst>
              <a:ext uri="{FF2B5EF4-FFF2-40B4-BE49-F238E27FC236}">
                <a16:creationId xmlns:a16="http://schemas.microsoft.com/office/drawing/2014/main" id="{5D5FDD7F-6CA1-4030-9E26-684C46854CEE}"/>
              </a:ext>
            </a:extLst>
          </p:cNvPr>
          <p:cNvSpPr txBox="1"/>
          <p:nvPr/>
        </p:nvSpPr>
        <p:spPr>
          <a:xfrm>
            <a:off x="8710863" y="3938337"/>
            <a:ext cx="2627696" cy="1477328"/>
          </a:xfrm>
          <a:prstGeom prst="rect">
            <a:avLst/>
          </a:prstGeom>
          <a:noFill/>
        </p:spPr>
        <p:txBody>
          <a:bodyPr wrap="square" rtlCol="0">
            <a:spAutoFit/>
          </a:bodyPr>
          <a:lstStyle/>
          <a:p>
            <a:r>
              <a:rPr lang="en-GB" b="1" dirty="0"/>
              <a:t>Communication</a:t>
            </a:r>
            <a:r>
              <a:rPr lang="en-GB" dirty="0"/>
              <a:t> – (</a:t>
            </a:r>
            <a:r>
              <a:rPr lang="en-GB" b="1" dirty="0"/>
              <a:t>what we say we are)</a:t>
            </a:r>
            <a:r>
              <a:rPr lang="en-GB" dirty="0"/>
              <a:t> advertising &amp; corporate public relations –  </a:t>
            </a:r>
            <a:r>
              <a:rPr lang="en-GB" b="1" dirty="0">
                <a:highlight>
                  <a:srgbClr val="FFFF00"/>
                </a:highlight>
              </a:rPr>
              <a:t>Representation</a:t>
            </a:r>
          </a:p>
        </p:txBody>
      </p:sp>
      <p:sp>
        <p:nvSpPr>
          <p:cNvPr id="10" name="TextBox 9">
            <a:extLst>
              <a:ext uri="{FF2B5EF4-FFF2-40B4-BE49-F238E27FC236}">
                <a16:creationId xmlns:a16="http://schemas.microsoft.com/office/drawing/2014/main" id="{FB9603CB-A881-4CA6-9F82-88BBD95591CE}"/>
              </a:ext>
            </a:extLst>
          </p:cNvPr>
          <p:cNvSpPr txBox="1"/>
          <p:nvPr/>
        </p:nvSpPr>
        <p:spPr>
          <a:xfrm>
            <a:off x="4202206" y="5467491"/>
            <a:ext cx="4508657" cy="646331"/>
          </a:xfrm>
          <a:prstGeom prst="rect">
            <a:avLst/>
          </a:prstGeom>
          <a:noFill/>
        </p:spPr>
        <p:txBody>
          <a:bodyPr wrap="square" rtlCol="0">
            <a:spAutoFit/>
          </a:bodyPr>
          <a:lstStyle/>
          <a:p>
            <a:r>
              <a:rPr lang="en-GB" b="1" dirty="0"/>
              <a:t>Conceptualisation </a:t>
            </a:r>
            <a:r>
              <a:rPr lang="en-GB" dirty="0"/>
              <a:t>–  (</a:t>
            </a:r>
            <a:r>
              <a:rPr lang="en-GB" b="1" dirty="0"/>
              <a:t>who we are seen to be</a:t>
            </a:r>
            <a:r>
              <a:rPr lang="en-GB" dirty="0"/>
              <a:t>)  Which affects our behaviour – </a:t>
            </a:r>
            <a:r>
              <a:rPr lang="en-GB" b="1" dirty="0">
                <a:highlight>
                  <a:srgbClr val="FFFF00"/>
                </a:highlight>
              </a:rPr>
              <a:t>realities </a:t>
            </a:r>
          </a:p>
        </p:txBody>
      </p:sp>
      <p:sp>
        <p:nvSpPr>
          <p:cNvPr id="12" name="TextBox 11">
            <a:extLst>
              <a:ext uri="{FF2B5EF4-FFF2-40B4-BE49-F238E27FC236}">
                <a16:creationId xmlns:a16="http://schemas.microsoft.com/office/drawing/2014/main" id="{67E0DF79-D82A-47D5-AEA8-473CE54A6F46}"/>
              </a:ext>
            </a:extLst>
          </p:cNvPr>
          <p:cNvSpPr txBox="1"/>
          <p:nvPr/>
        </p:nvSpPr>
        <p:spPr>
          <a:xfrm>
            <a:off x="577517" y="4016120"/>
            <a:ext cx="3228002" cy="1200329"/>
          </a:xfrm>
          <a:prstGeom prst="rect">
            <a:avLst/>
          </a:prstGeom>
          <a:noFill/>
        </p:spPr>
        <p:txBody>
          <a:bodyPr wrap="square" rtlCol="0">
            <a:spAutoFit/>
          </a:bodyPr>
          <a:lstStyle/>
          <a:p>
            <a:r>
              <a:rPr lang="en-GB" b="1" dirty="0"/>
              <a:t>Constituencies</a:t>
            </a:r>
            <a:r>
              <a:rPr lang="en-GB" dirty="0"/>
              <a:t> – (</a:t>
            </a:r>
            <a:r>
              <a:rPr lang="en-GB" b="1" dirty="0"/>
              <a:t>whom we seek to serve</a:t>
            </a:r>
            <a:r>
              <a:rPr lang="en-GB" dirty="0"/>
              <a:t>)</a:t>
            </a:r>
          </a:p>
          <a:p>
            <a:r>
              <a:rPr lang="en-GB" dirty="0"/>
              <a:t>Internal and external </a:t>
            </a:r>
          </a:p>
          <a:p>
            <a:r>
              <a:rPr lang="en-GB" b="1" dirty="0">
                <a:highlight>
                  <a:srgbClr val="FFFF00"/>
                </a:highlight>
              </a:rPr>
              <a:t>Representation &amp; realties </a:t>
            </a:r>
          </a:p>
        </p:txBody>
      </p:sp>
      <p:sp>
        <p:nvSpPr>
          <p:cNvPr id="14" name="TextBox 13">
            <a:extLst>
              <a:ext uri="{FF2B5EF4-FFF2-40B4-BE49-F238E27FC236}">
                <a16:creationId xmlns:a16="http://schemas.microsoft.com/office/drawing/2014/main" id="{77663526-7FC8-4D1A-865B-DF45F160EC2A}"/>
              </a:ext>
            </a:extLst>
          </p:cNvPr>
          <p:cNvSpPr txBox="1"/>
          <p:nvPr/>
        </p:nvSpPr>
        <p:spPr>
          <a:xfrm>
            <a:off x="658906" y="1781735"/>
            <a:ext cx="4233936" cy="1477328"/>
          </a:xfrm>
          <a:prstGeom prst="rect">
            <a:avLst/>
          </a:prstGeom>
          <a:noFill/>
        </p:spPr>
        <p:txBody>
          <a:bodyPr wrap="square" rtlCol="0">
            <a:spAutoFit/>
          </a:bodyPr>
          <a:lstStyle/>
          <a:p>
            <a:r>
              <a:rPr lang="en-GB" b="1" dirty="0"/>
              <a:t>Covenant</a:t>
            </a:r>
            <a:r>
              <a:rPr lang="en-GB" dirty="0"/>
              <a:t> –(</a:t>
            </a:r>
            <a:r>
              <a:rPr lang="en-GB" b="1" dirty="0"/>
              <a:t>what is promised &amp; expected) </a:t>
            </a:r>
          </a:p>
          <a:p>
            <a:r>
              <a:rPr lang="en-GB" dirty="0"/>
              <a:t>Corporate brand promises </a:t>
            </a:r>
          </a:p>
          <a:p>
            <a:r>
              <a:rPr lang="en-GB" b="1" dirty="0">
                <a:highlight>
                  <a:srgbClr val="FFFF00"/>
                </a:highlight>
              </a:rPr>
              <a:t>Representation</a:t>
            </a:r>
            <a:r>
              <a:rPr lang="en-GB" dirty="0"/>
              <a:t> and different </a:t>
            </a:r>
          </a:p>
          <a:p>
            <a:r>
              <a:rPr lang="en-GB" dirty="0"/>
              <a:t>group have an expectation – </a:t>
            </a:r>
          </a:p>
          <a:p>
            <a:r>
              <a:rPr lang="en-GB" b="1" dirty="0">
                <a:highlight>
                  <a:srgbClr val="FFFF00"/>
                </a:highlight>
              </a:rPr>
              <a:t>realities </a:t>
            </a:r>
          </a:p>
        </p:txBody>
      </p:sp>
      <p:sp>
        <p:nvSpPr>
          <p:cNvPr id="15" name="TextBox 14">
            <a:extLst>
              <a:ext uri="{FF2B5EF4-FFF2-40B4-BE49-F238E27FC236}">
                <a16:creationId xmlns:a16="http://schemas.microsoft.com/office/drawing/2014/main" id="{C22BDB00-7958-4F73-93F4-73D051872756}"/>
              </a:ext>
            </a:extLst>
          </p:cNvPr>
          <p:cNvSpPr txBox="1"/>
          <p:nvPr/>
        </p:nvSpPr>
        <p:spPr>
          <a:xfrm>
            <a:off x="3570193" y="978932"/>
            <a:ext cx="6125831" cy="646331"/>
          </a:xfrm>
          <a:prstGeom prst="rect">
            <a:avLst/>
          </a:prstGeom>
          <a:noFill/>
        </p:spPr>
        <p:txBody>
          <a:bodyPr wrap="square" rtlCol="0">
            <a:spAutoFit/>
          </a:bodyPr>
          <a:lstStyle/>
          <a:p>
            <a:r>
              <a:rPr lang="en-GB" b="1" dirty="0"/>
              <a:t>Character</a:t>
            </a:r>
            <a:r>
              <a:rPr lang="en-GB" dirty="0"/>
              <a:t> – (</a:t>
            </a:r>
            <a:r>
              <a:rPr lang="en-GB" b="1" dirty="0"/>
              <a:t>What we definitely are</a:t>
            </a:r>
            <a:r>
              <a:rPr lang="en-GB" dirty="0"/>
              <a:t>) – Tangible. </a:t>
            </a:r>
            <a:r>
              <a:rPr lang="en-GB" dirty="0" err="1"/>
              <a:t>i.e</a:t>
            </a:r>
            <a:r>
              <a:rPr lang="en-GB" dirty="0"/>
              <a:t> buildings</a:t>
            </a:r>
          </a:p>
          <a:p>
            <a:r>
              <a:rPr lang="en-GB" dirty="0"/>
              <a:t> and intangible assets - reputation </a:t>
            </a:r>
            <a:r>
              <a:rPr lang="en-GB" b="1" dirty="0">
                <a:highlight>
                  <a:srgbClr val="FFFF00"/>
                </a:highlight>
              </a:rPr>
              <a:t> - realities</a:t>
            </a:r>
          </a:p>
        </p:txBody>
      </p:sp>
      <p:sp>
        <p:nvSpPr>
          <p:cNvPr id="16" name="TextBox 15">
            <a:extLst>
              <a:ext uri="{FF2B5EF4-FFF2-40B4-BE49-F238E27FC236}">
                <a16:creationId xmlns:a16="http://schemas.microsoft.com/office/drawing/2014/main" id="{CA10D0B7-292C-4F9E-BE47-3690E74B40B7}"/>
              </a:ext>
            </a:extLst>
          </p:cNvPr>
          <p:cNvSpPr txBox="1"/>
          <p:nvPr/>
        </p:nvSpPr>
        <p:spPr>
          <a:xfrm>
            <a:off x="8149389" y="5990665"/>
            <a:ext cx="3502487" cy="369332"/>
          </a:xfrm>
          <a:prstGeom prst="rect">
            <a:avLst/>
          </a:prstGeom>
          <a:noFill/>
        </p:spPr>
        <p:txBody>
          <a:bodyPr wrap="square" rtlCol="0">
            <a:spAutoFit/>
          </a:bodyPr>
          <a:lstStyle/>
          <a:p>
            <a:r>
              <a:rPr lang="en-GB" dirty="0"/>
              <a:t>      </a:t>
            </a:r>
            <a:r>
              <a:rPr lang="en-GB" b="1" dirty="0"/>
              <a:t>Adapted from </a:t>
            </a:r>
            <a:r>
              <a:rPr lang="en-GB" b="1" dirty="0" err="1"/>
              <a:t>Punjaisri</a:t>
            </a:r>
            <a:r>
              <a:rPr lang="en-GB" b="1" dirty="0"/>
              <a:t>, 2007</a:t>
            </a:r>
          </a:p>
        </p:txBody>
      </p:sp>
    </p:spTree>
    <p:extLst>
      <p:ext uri="{BB962C8B-B14F-4D97-AF65-F5344CB8AC3E}">
        <p14:creationId xmlns:p14="http://schemas.microsoft.com/office/powerpoint/2010/main" val="519060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46E42E-DC77-4232-87D3-46D521DD3B1F}"/>
              </a:ext>
            </a:extLst>
          </p:cNvPr>
          <p:cNvSpPr>
            <a:spLocks noGrp="1"/>
          </p:cNvSpPr>
          <p:nvPr>
            <p:ph type="title"/>
          </p:nvPr>
        </p:nvSpPr>
        <p:spPr>
          <a:xfrm>
            <a:off x="1981200" y="285751"/>
            <a:ext cx="8229600" cy="500063"/>
          </a:xfrm>
        </p:spPr>
        <p:txBody>
          <a:bodyPr rtlCol="0">
            <a:normAutofit fontScale="90000"/>
          </a:bodyPr>
          <a:lstStyle/>
          <a:p>
            <a:pPr eaLnBrk="1" fontAlgn="auto" hangingPunct="1">
              <a:spcAft>
                <a:spcPts val="0"/>
              </a:spcAft>
              <a:defRPr/>
            </a:pPr>
            <a:r>
              <a:rPr lang="en-GB" sz="2800" dirty="0">
                <a:latin typeface="Trebuchet MS" pitchFamily="34" charset="0"/>
              </a:rPr>
              <a:t>Iceberg Model</a:t>
            </a:r>
          </a:p>
        </p:txBody>
      </p:sp>
      <p:sp>
        <p:nvSpPr>
          <p:cNvPr id="5" name="Footer Placeholder 4">
            <a:extLst>
              <a:ext uri="{FF2B5EF4-FFF2-40B4-BE49-F238E27FC236}">
                <a16:creationId xmlns:a16="http://schemas.microsoft.com/office/drawing/2014/main" id="{8F66DD4A-509E-43E1-BCD4-DB81E3BF30FC}"/>
              </a:ext>
            </a:extLst>
          </p:cNvPr>
          <p:cNvSpPr>
            <a:spLocks noGrp="1"/>
          </p:cNvSpPr>
          <p:nvPr>
            <p:ph type="ftr" sz="quarter" idx="11"/>
          </p:nvPr>
        </p:nvSpPr>
        <p:spPr/>
        <p:txBody>
          <a:bodyPr/>
          <a:lstStyle/>
          <a:p>
            <a:pPr defTabSz="914400">
              <a:defRPr/>
            </a:pPr>
            <a:r>
              <a:rPr lang="en-GB">
                <a:solidFill>
                  <a:prstClr val="black">
                    <a:tint val="75000"/>
                  </a:prstClr>
                </a:solidFill>
                <a:latin typeface="Calibri"/>
              </a:rPr>
              <a:t>The Loyalty Trat</a:t>
            </a:r>
          </a:p>
        </p:txBody>
      </p:sp>
      <p:sp>
        <p:nvSpPr>
          <p:cNvPr id="14340" name="TextBox 5">
            <a:extLst>
              <a:ext uri="{FF2B5EF4-FFF2-40B4-BE49-F238E27FC236}">
                <a16:creationId xmlns:a16="http://schemas.microsoft.com/office/drawing/2014/main" id="{2290974F-32C4-4594-9F9E-9B51B4D88932}"/>
              </a:ext>
            </a:extLst>
          </p:cNvPr>
          <p:cNvSpPr txBox="1">
            <a:spLocks noChangeArrowheads="1"/>
          </p:cNvSpPr>
          <p:nvPr/>
        </p:nvSpPr>
        <p:spPr bwMode="auto">
          <a:xfrm>
            <a:off x="2881313" y="1357314"/>
            <a:ext cx="6500812"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a:p>
            <a:pPr defTabSz="914400" fontAlgn="base">
              <a:spcBef>
                <a:spcPct val="0"/>
              </a:spcBef>
              <a:spcAft>
                <a:spcPct val="0"/>
              </a:spcAft>
              <a:buNone/>
            </a:pPr>
            <a:endParaRPr lang="en-GB" altLang="en-US" sz="1800">
              <a:solidFill>
                <a:prstClr val="black"/>
              </a:solidFill>
              <a:cs typeface="Arial" panose="020B0604020202020204" pitchFamily="34" charset="0"/>
            </a:endParaRPr>
          </a:p>
        </p:txBody>
      </p:sp>
      <p:pic>
        <p:nvPicPr>
          <p:cNvPr id="14341" name="Picture 3">
            <a:extLst>
              <a:ext uri="{FF2B5EF4-FFF2-40B4-BE49-F238E27FC236}">
                <a16:creationId xmlns:a16="http://schemas.microsoft.com/office/drawing/2014/main" id="{C4C00FB8-28C3-4ED9-8B50-1C371BDB04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857250"/>
            <a:ext cx="9144000"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Box 8">
            <a:extLst>
              <a:ext uri="{FF2B5EF4-FFF2-40B4-BE49-F238E27FC236}">
                <a16:creationId xmlns:a16="http://schemas.microsoft.com/office/drawing/2014/main" id="{94EEEBED-809E-4D30-85EE-58C66EA74EA9}"/>
              </a:ext>
            </a:extLst>
          </p:cNvPr>
          <p:cNvSpPr txBox="1">
            <a:spLocks noChangeArrowheads="1"/>
          </p:cNvSpPr>
          <p:nvPr/>
        </p:nvSpPr>
        <p:spPr bwMode="auto">
          <a:xfrm>
            <a:off x="3238500" y="1071563"/>
            <a:ext cx="12144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fontAlgn="base">
              <a:spcBef>
                <a:spcPct val="0"/>
              </a:spcBef>
              <a:spcAft>
                <a:spcPct val="0"/>
              </a:spcAft>
              <a:buNone/>
            </a:pPr>
            <a:r>
              <a:rPr lang="en-GB" altLang="en-US" sz="2400" b="1">
                <a:solidFill>
                  <a:prstClr val="black"/>
                </a:solidFill>
                <a:latin typeface="Trebuchet MS" panose="020B0603020202020204" pitchFamily="34" charset="0"/>
                <a:cs typeface="Arial" panose="020B0604020202020204" pitchFamily="34" charset="0"/>
              </a:rPr>
              <a:t>Results</a:t>
            </a:r>
          </a:p>
        </p:txBody>
      </p:sp>
      <p:sp>
        <p:nvSpPr>
          <p:cNvPr id="14343" name="TextBox 9">
            <a:extLst>
              <a:ext uri="{FF2B5EF4-FFF2-40B4-BE49-F238E27FC236}">
                <a16:creationId xmlns:a16="http://schemas.microsoft.com/office/drawing/2014/main" id="{7D9BC95D-8980-4857-8C3F-AAD8C5589A45}"/>
              </a:ext>
            </a:extLst>
          </p:cNvPr>
          <p:cNvSpPr txBox="1">
            <a:spLocks noChangeArrowheads="1"/>
          </p:cNvSpPr>
          <p:nvPr/>
        </p:nvSpPr>
        <p:spPr bwMode="auto">
          <a:xfrm>
            <a:off x="3238500" y="2357438"/>
            <a:ext cx="17145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fontAlgn="base">
              <a:spcBef>
                <a:spcPct val="0"/>
              </a:spcBef>
              <a:spcAft>
                <a:spcPct val="0"/>
              </a:spcAft>
              <a:buNone/>
            </a:pPr>
            <a:r>
              <a:rPr lang="en-GB" altLang="en-US" sz="2400" b="1">
                <a:solidFill>
                  <a:prstClr val="black"/>
                </a:solidFill>
                <a:latin typeface="Trebuchet MS" panose="020B0603020202020204" pitchFamily="34" charset="0"/>
                <a:cs typeface="Arial" panose="020B0604020202020204" pitchFamily="34" charset="0"/>
              </a:rPr>
              <a:t>Behaviour</a:t>
            </a:r>
          </a:p>
        </p:txBody>
      </p:sp>
      <p:sp>
        <p:nvSpPr>
          <p:cNvPr id="14344" name="TextBox 10">
            <a:extLst>
              <a:ext uri="{FF2B5EF4-FFF2-40B4-BE49-F238E27FC236}">
                <a16:creationId xmlns:a16="http://schemas.microsoft.com/office/drawing/2014/main" id="{FE4FDAD5-1121-4F4F-AAAE-B36E5BB0F3EF}"/>
              </a:ext>
            </a:extLst>
          </p:cNvPr>
          <p:cNvSpPr txBox="1">
            <a:spLocks noChangeArrowheads="1"/>
          </p:cNvSpPr>
          <p:nvPr/>
        </p:nvSpPr>
        <p:spPr bwMode="auto">
          <a:xfrm>
            <a:off x="3309939" y="3429001"/>
            <a:ext cx="1500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fontAlgn="base">
              <a:spcBef>
                <a:spcPct val="0"/>
              </a:spcBef>
              <a:spcAft>
                <a:spcPct val="0"/>
              </a:spcAft>
              <a:buNone/>
            </a:pPr>
            <a:r>
              <a:rPr lang="en-GB" altLang="en-US" sz="2400" b="1">
                <a:solidFill>
                  <a:prstClr val="black"/>
                </a:solidFill>
                <a:latin typeface="Trebuchet MS" panose="020B0603020202020204" pitchFamily="34" charset="0"/>
                <a:cs typeface="Arial" panose="020B0604020202020204" pitchFamily="34" charset="0"/>
              </a:rPr>
              <a:t>Feelings</a:t>
            </a:r>
          </a:p>
        </p:txBody>
      </p:sp>
      <p:sp>
        <p:nvSpPr>
          <p:cNvPr id="14345" name="TextBox 11">
            <a:extLst>
              <a:ext uri="{FF2B5EF4-FFF2-40B4-BE49-F238E27FC236}">
                <a16:creationId xmlns:a16="http://schemas.microsoft.com/office/drawing/2014/main" id="{D353AD6F-558B-4DFF-B3AD-FBA8F20EE188}"/>
              </a:ext>
            </a:extLst>
          </p:cNvPr>
          <p:cNvSpPr txBox="1">
            <a:spLocks noChangeArrowheads="1"/>
          </p:cNvSpPr>
          <p:nvPr/>
        </p:nvSpPr>
        <p:spPr bwMode="auto">
          <a:xfrm>
            <a:off x="3309938" y="4643438"/>
            <a:ext cx="1428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defTabSz="914400" fontAlgn="base">
              <a:spcBef>
                <a:spcPct val="0"/>
              </a:spcBef>
              <a:spcAft>
                <a:spcPct val="0"/>
              </a:spcAft>
              <a:buNone/>
            </a:pPr>
            <a:r>
              <a:rPr lang="en-GB" altLang="en-US" sz="2400" b="1">
                <a:solidFill>
                  <a:prstClr val="black"/>
                </a:solidFill>
                <a:latin typeface="Trebuchet MS" panose="020B0603020202020204" pitchFamily="34" charset="0"/>
                <a:cs typeface="Arial" panose="020B0604020202020204" pitchFamily="34" charset="0"/>
              </a:rPr>
              <a:t>Beliefs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FD3D4F6-18CE-476E-A821-D50461CB5B8A}"/>
              </a:ext>
            </a:extLst>
          </p:cNvPr>
          <p:cNvGraphicFramePr/>
          <p:nvPr/>
        </p:nvGraphicFramePr>
        <p:xfrm>
          <a:off x="2151316" y="1421994"/>
          <a:ext cx="8141930" cy="4034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B6FC776-FAF5-4CF1-803D-E64D0936B04A}"/>
              </a:ext>
            </a:extLst>
          </p:cNvPr>
          <p:cNvSpPr txBox="1"/>
          <p:nvPr/>
        </p:nvSpPr>
        <p:spPr>
          <a:xfrm>
            <a:off x="2438400" y="344488"/>
            <a:ext cx="7659688" cy="1077912"/>
          </a:xfrm>
          <a:prstGeom prst="rect">
            <a:avLst/>
          </a:prstGeom>
          <a:noFill/>
        </p:spPr>
        <p:txBody>
          <a:bodyPr>
            <a:spAutoFit/>
          </a:bodyPr>
          <a:lstStyle/>
          <a:p>
            <a:pPr>
              <a:defRPr/>
            </a:pPr>
            <a:r>
              <a:rPr lang="en-GB" sz="3200" b="1" dirty="0">
                <a:solidFill>
                  <a:srgbClr val="ED7D31"/>
                </a:solidFill>
                <a:latin typeface="Calibri" panose="020F0502020204030204"/>
                <a:cs typeface="Arial" panose="020B0604020202020204" pitchFamily="34" charset="0"/>
              </a:rPr>
              <a:t>Looking inward to move forwards may keep you even more glued to the spot </a:t>
            </a:r>
            <a:r>
              <a:rPr lang="en-GB" sz="2800" b="1" dirty="0">
                <a:solidFill>
                  <a:srgbClr val="ED7D31"/>
                </a:solidFill>
                <a:latin typeface="Calibri" panose="020F0502020204030204"/>
                <a:cs typeface="Arial" panose="020B0604020202020204" pitchFamily="34" charset="0"/>
              </a:rPr>
              <a:t> </a:t>
            </a:r>
            <a:r>
              <a:rPr lang="en-GB" sz="1600" i="1" dirty="0">
                <a:solidFill>
                  <a:srgbClr val="ED7D31"/>
                </a:solidFill>
                <a:latin typeface="Calibri" panose="020F0502020204030204"/>
                <a:cs typeface="Arial" panose="020B0604020202020204" pitchFamily="34" charset="0"/>
              </a:rPr>
              <a:t>Fiona Harold</a:t>
            </a:r>
            <a:endParaRPr lang="en-GB" sz="1600" dirty="0">
              <a:solidFill>
                <a:srgbClr val="ED7D31"/>
              </a:solidFill>
              <a:latin typeface="Calibri" panose="020F0502020204030204"/>
              <a:cs typeface="Arial" panose="020B0604020202020204" pitchFamily="34" charset="0"/>
            </a:endParaRPr>
          </a:p>
        </p:txBody>
      </p:sp>
      <p:sp>
        <p:nvSpPr>
          <p:cNvPr id="6" name="TextBox 5">
            <a:extLst>
              <a:ext uri="{FF2B5EF4-FFF2-40B4-BE49-F238E27FC236}">
                <a16:creationId xmlns:a16="http://schemas.microsoft.com/office/drawing/2014/main" id="{A69ADCD4-97A1-4848-B499-639B8B8E205B}"/>
              </a:ext>
            </a:extLst>
          </p:cNvPr>
          <p:cNvSpPr txBox="1"/>
          <p:nvPr/>
        </p:nvSpPr>
        <p:spPr>
          <a:xfrm rot="10800000" flipV="1">
            <a:off x="2259013" y="5407026"/>
            <a:ext cx="8140700" cy="1076325"/>
          </a:xfrm>
          <a:prstGeom prst="rect">
            <a:avLst/>
          </a:prstGeom>
          <a:noFill/>
        </p:spPr>
        <p:txBody>
          <a:bodyPr>
            <a:spAutoFit/>
          </a:bodyPr>
          <a:lstStyle/>
          <a:p>
            <a:pPr algn="ctr">
              <a:defRPr/>
            </a:pPr>
            <a:r>
              <a:rPr lang="en-GB" sz="3200" b="1" dirty="0">
                <a:solidFill>
                  <a:srgbClr val="ED7D31"/>
                </a:solidFill>
                <a:latin typeface="Calibri" panose="020F0502020204030204"/>
                <a:cs typeface="Arial" panose="020B0604020202020204" pitchFamily="34" charset="0"/>
              </a:rPr>
              <a:t>To take action one needs to cross the line between a thinker and a doer.</a:t>
            </a:r>
            <a:endParaRPr lang="en-GB" sz="3200" b="1" dirty="0">
              <a:solidFill>
                <a:prstClr val="black"/>
              </a:solidFill>
              <a:latin typeface="Calibri" panose="020F0502020204030204"/>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2B47CA-9D36-447B-9BED-FFDDD42527E6}"/>
              </a:ext>
            </a:extLst>
          </p:cNvPr>
          <p:cNvSpPr/>
          <p:nvPr/>
        </p:nvSpPr>
        <p:spPr>
          <a:xfrm>
            <a:off x="889907" y="1918608"/>
            <a:ext cx="8254093" cy="3108543"/>
          </a:xfrm>
          <a:prstGeom prst="rect">
            <a:avLst/>
          </a:prstGeom>
        </p:spPr>
        <p:txBody>
          <a:bodyPr wrap="square">
            <a:spAutoFit/>
          </a:bodyPr>
          <a:lstStyle/>
          <a:p>
            <a:r>
              <a:rPr lang="en-GB" dirty="0">
                <a:solidFill>
                  <a:srgbClr val="002060"/>
                </a:solidFill>
                <a:latin typeface="Helvetica Neue"/>
              </a:rPr>
              <a:t>2 Timothy 2:15 </a:t>
            </a:r>
          </a:p>
          <a:p>
            <a:endParaRPr lang="en-GB" dirty="0">
              <a:solidFill>
                <a:srgbClr val="002060"/>
              </a:solidFill>
              <a:latin typeface="Helvetica Neue"/>
            </a:endParaRPr>
          </a:p>
          <a:p>
            <a:r>
              <a:rPr lang="en-GB" sz="4800" b="1" baseline="30000" dirty="0">
                <a:solidFill>
                  <a:srgbClr val="002060"/>
                </a:solidFill>
                <a:latin typeface="Arial" panose="020B0604020202020204" pitchFamily="34" charset="0"/>
              </a:rPr>
              <a:t> ”</a:t>
            </a:r>
            <a:r>
              <a:rPr lang="en-GB" sz="4000" dirty="0">
                <a:solidFill>
                  <a:srgbClr val="002060"/>
                </a:solidFill>
                <a:latin typeface="Helvetica Neue"/>
              </a:rPr>
              <a:t>Study to shew thyself approved unto God, a workman that </a:t>
            </a:r>
            <a:r>
              <a:rPr lang="en-GB" sz="4000" dirty="0" err="1">
                <a:solidFill>
                  <a:srgbClr val="002060"/>
                </a:solidFill>
                <a:latin typeface="Helvetica Neue"/>
              </a:rPr>
              <a:t>needeth</a:t>
            </a:r>
            <a:r>
              <a:rPr lang="en-GB" sz="4000" dirty="0">
                <a:solidFill>
                  <a:srgbClr val="002060"/>
                </a:solidFill>
                <a:latin typeface="Helvetica Neue"/>
              </a:rPr>
              <a:t> not to be ashamed, rightly dividing the word of truth.”</a:t>
            </a:r>
          </a:p>
        </p:txBody>
      </p:sp>
      <p:pic>
        <p:nvPicPr>
          <p:cNvPr id="4" name="Graphic 3" descr="Puzzle pieces">
            <a:extLst>
              <a:ext uri="{FF2B5EF4-FFF2-40B4-BE49-F238E27FC236}">
                <a16:creationId xmlns:a16="http://schemas.microsoft.com/office/drawing/2014/main" id="{797985F0-E88D-49AE-9D26-6B18FC0FAC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96000" y="4667535"/>
            <a:ext cx="4228531" cy="2026692"/>
          </a:xfrm>
          <a:prstGeom prst="rect">
            <a:avLst/>
          </a:prstGeom>
        </p:spPr>
      </p:pic>
    </p:spTree>
    <p:extLst>
      <p:ext uri="{BB962C8B-B14F-4D97-AF65-F5344CB8AC3E}">
        <p14:creationId xmlns:p14="http://schemas.microsoft.com/office/powerpoint/2010/main" val="1900323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89478-1847-41C9-B3EE-53779BC06BC6}"/>
              </a:ext>
            </a:extLst>
          </p:cNvPr>
          <p:cNvSpPr>
            <a:spLocks noGrp="1"/>
          </p:cNvSpPr>
          <p:nvPr>
            <p:ph type="title"/>
          </p:nvPr>
        </p:nvSpPr>
        <p:spPr>
          <a:xfrm>
            <a:off x="470647" y="609600"/>
            <a:ext cx="8962465" cy="587188"/>
          </a:xfrm>
        </p:spPr>
        <p:txBody>
          <a:bodyPr>
            <a:normAutofit fontScale="90000"/>
          </a:bodyPr>
          <a:lstStyle/>
          <a:p>
            <a:r>
              <a:rPr lang="en-GB" dirty="0">
                <a:solidFill>
                  <a:srgbClr val="002060"/>
                </a:solidFill>
              </a:rPr>
              <a:t>There is more than one way to study the bible </a:t>
            </a:r>
          </a:p>
        </p:txBody>
      </p:sp>
      <p:sp>
        <p:nvSpPr>
          <p:cNvPr id="3" name="TextBox 2">
            <a:extLst>
              <a:ext uri="{FF2B5EF4-FFF2-40B4-BE49-F238E27FC236}">
                <a16:creationId xmlns:a16="http://schemas.microsoft.com/office/drawing/2014/main" id="{77630708-AD9D-454B-8F76-F15553BFE831}"/>
              </a:ext>
            </a:extLst>
          </p:cNvPr>
          <p:cNvSpPr txBox="1"/>
          <p:nvPr/>
        </p:nvSpPr>
        <p:spPr>
          <a:xfrm>
            <a:off x="235131" y="1637211"/>
            <a:ext cx="10345783" cy="4678204"/>
          </a:xfrm>
          <a:prstGeom prst="rect">
            <a:avLst/>
          </a:prstGeom>
          <a:noFill/>
        </p:spPr>
        <p:txBody>
          <a:bodyPr wrap="square" rtlCol="0">
            <a:spAutoFit/>
          </a:bodyPr>
          <a:lstStyle/>
          <a:p>
            <a:pPr marL="285750" indent="-285750">
              <a:buFont typeface="Wingdings" panose="05000000000000000000" pitchFamily="2" charset="2"/>
              <a:buChar char="q"/>
            </a:pPr>
            <a:r>
              <a:rPr lang="en-GB" sz="2000" dirty="0">
                <a:solidFill>
                  <a:srgbClr val="002060"/>
                </a:solidFill>
              </a:rPr>
              <a:t>Get yourself a note book &amp; highlighter pen, or save your work on a computer</a:t>
            </a:r>
          </a:p>
          <a:p>
            <a:pPr marL="285750" indent="-285750">
              <a:buFont typeface="Wingdings" panose="05000000000000000000" pitchFamily="2" charset="2"/>
              <a:buChar char="q"/>
            </a:pPr>
            <a:r>
              <a:rPr lang="en-GB" sz="2000" dirty="0">
                <a:solidFill>
                  <a:srgbClr val="002060"/>
                </a:solidFill>
              </a:rPr>
              <a:t>You can follow a </a:t>
            </a:r>
            <a:r>
              <a:rPr lang="en-GB" sz="2000" b="1" dirty="0">
                <a:solidFill>
                  <a:srgbClr val="002060"/>
                </a:solidFill>
              </a:rPr>
              <a:t>study bible plan</a:t>
            </a:r>
            <a:r>
              <a:rPr lang="en-GB" sz="2000" dirty="0">
                <a:solidFill>
                  <a:srgbClr val="002060"/>
                </a:solidFill>
              </a:rPr>
              <a:t>, read the bible from cover to cover over a year</a:t>
            </a:r>
          </a:p>
          <a:p>
            <a:r>
              <a:rPr lang="en-GB" sz="2000" dirty="0">
                <a:solidFill>
                  <a:srgbClr val="002060"/>
                </a:solidFill>
              </a:rPr>
              <a:t>(This provides good general bible knowledge and feeds your spirit in the OT &amp; NT) </a:t>
            </a:r>
          </a:p>
          <a:p>
            <a:pPr marL="285750" indent="-285750">
              <a:buFont typeface="Wingdings" panose="05000000000000000000" pitchFamily="2" charset="2"/>
              <a:buChar char="q"/>
            </a:pPr>
            <a:r>
              <a:rPr lang="en-GB" sz="2000" dirty="0">
                <a:solidFill>
                  <a:srgbClr val="002060"/>
                </a:solidFill>
              </a:rPr>
              <a:t>You can take a </a:t>
            </a:r>
            <a:r>
              <a:rPr lang="en-GB" sz="2000" b="1" dirty="0">
                <a:solidFill>
                  <a:srgbClr val="002060"/>
                </a:solidFill>
              </a:rPr>
              <a:t>particular book, chapter(s) or characters and do a deep dive </a:t>
            </a:r>
            <a:r>
              <a:rPr lang="en-GB" sz="2000" dirty="0">
                <a:solidFill>
                  <a:srgbClr val="002060"/>
                </a:solidFill>
              </a:rPr>
              <a:t>on the book, chapter i.e. Hebrews 11 – Faith or a Character like Joseph or Esther, Ruth </a:t>
            </a:r>
          </a:p>
          <a:p>
            <a:pPr marL="285750" indent="-285750">
              <a:buFont typeface="Wingdings" panose="05000000000000000000" pitchFamily="2" charset="2"/>
              <a:buChar char="q"/>
            </a:pPr>
            <a:r>
              <a:rPr lang="en-GB" sz="2000" dirty="0">
                <a:solidFill>
                  <a:srgbClr val="002060"/>
                </a:solidFill>
              </a:rPr>
              <a:t>You can </a:t>
            </a:r>
            <a:r>
              <a:rPr lang="en-GB" sz="2000" b="1" dirty="0">
                <a:solidFill>
                  <a:srgbClr val="002060"/>
                </a:solidFill>
              </a:rPr>
              <a:t>follow a theme </a:t>
            </a:r>
            <a:r>
              <a:rPr lang="en-GB" sz="2000" dirty="0">
                <a:solidFill>
                  <a:srgbClr val="002060"/>
                </a:solidFill>
              </a:rPr>
              <a:t>from the OT to the NT – i.e. Salvation, the Blood, Faith etc</a:t>
            </a:r>
          </a:p>
          <a:p>
            <a:pPr marL="285750" indent="-285750">
              <a:buFont typeface="Wingdings" panose="05000000000000000000" pitchFamily="2" charset="2"/>
              <a:buChar char="q"/>
            </a:pPr>
            <a:r>
              <a:rPr lang="en-GB" sz="2000" dirty="0">
                <a:solidFill>
                  <a:srgbClr val="002060"/>
                </a:solidFill>
              </a:rPr>
              <a:t>You can pick on a word that interests you, and use a bible concordance to </a:t>
            </a:r>
            <a:r>
              <a:rPr lang="en-GB" sz="2000" b="1" dirty="0">
                <a:solidFill>
                  <a:srgbClr val="002060"/>
                </a:solidFill>
              </a:rPr>
              <a:t>follow the word in the scriptures</a:t>
            </a:r>
          </a:p>
          <a:p>
            <a:pPr marL="285750" indent="-285750">
              <a:buFont typeface="Wingdings" panose="05000000000000000000" pitchFamily="2" charset="2"/>
              <a:buChar char="q"/>
            </a:pPr>
            <a:r>
              <a:rPr lang="en-GB" sz="2000" dirty="0">
                <a:solidFill>
                  <a:srgbClr val="002060"/>
                </a:solidFill>
              </a:rPr>
              <a:t>Follow a plan to do a memory of verses in a particular book like the book of Proverbs</a:t>
            </a:r>
          </a:p>
          <a:p>
            <a:pPr marL="285750" indent="-285750">
              <a:buFont typeface="Wingdings" panose="05000000000000000000" pitchFamily="2" charset="2"/>
              <a:buChar char="q"/>
            </a:pPr>
            <a:endParaRPr lang="en-GB" sz="2000" dirty="0">
              <a:solidFill>
                <a:srgbClr val="002060"/>
              </a:solidFill>
            </a:endParaRPr>
          </a:p>
          <a:p>
            <a:r>
              <a:rPr lang="en-GB" sz="2000" dirty="0">
                <a:solidFill>
                  <a:srgbClr val="002060"/>
                </a:solidFill>
              </a:rPr>
              <a:t>All the above provide different layers and aspects to bible study, and will enable you to staying agile rather than getting tired of one particular process  </a:t>
            </a:r>
          </a:p>
          <a:p>
            <a:endParaRPr lang="en-GB" sz="2000" dirty="0">
              <a:solidFill>
                <a:srgbClr val="002060"/>
              </a:solidFill>
            </a:endParaRPr>
          </a:p>
          <a:p>
            <a:r>
              <a:rPr lang="en-GB" sz="2000" dirty="0">
                <a:solidFill>
                  <a:srgbClr val="002060"/>
                </a:solidFill>
              </a:rPr>
              <a:t>I would </a:t>
            </a:r>
            <a:r>
              <a:rPr lang="en-GB" sz="2000" b="1" dirty="0">
                <a:solidFill>
                  <a:srgbClr val="002060"/>
                </a:solidFill>
              </a:rPr>
              <a:t>recommend to mix it up a bit </a:t>
            </a:r>
            <a:r>
              <a:rPr lang="en-GB" sz="2000" dirty="0">
                <a:solidFill>
                  <a:srgbClr val="002060"/>
                </a:solidFill>
              </a:rPr>
              <a:t>from time to time </a:t>
            </a:r>
          </a:p>
          <a:p>
            <a:pPr marL="285750" indent="-285750">
              <a:buFont typeface="Wingdings" panose="05000000000000000000" pitchFamily="2" charset="2"/>
              <a:buChar char="q"/>
            </a:pPr>
            <a:endParaRPr lang="en-GB" dirty="0">
              <a:solidFill>
                <a:srgbClr val="002060"/>
              </a:solidFill>
            </a:endParaRPr>
          </a:p>
        </p:txBody>
      </p:sp>
    </p:spTree>
    <p:extLst>
      <p:ext uri="{BB962C8B-B14F-4D97-AF65-F5344CB8AC3E}">
        <p14:creationId xmlns:p14="http://schemas.microsoft.com/office/powerpoint/2010/main" val="3750142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89478-1847-41C9-B3EE-53779BC06BC6}"/>
              </a:ext>
            </a:extLst>
          </p:cNvPr>
          <p:cNvSpPr>
            <a:spLocks noGrp="1"/>
          </p:cNvSpPr>
          <p:nvPr>
            <p:ph type="title"/>
          </p:nvPr>
        </p:nvSpPr>
        <p:spPr>
          <a:xfrm>
            <a:off x="470647" y="609600"/>
            <a:ext cx="8962465" cy="587188"/>
          </a:xfrm>
        </p:spPr>
        <p:txBody>
          <a:bodyPr>
            <a:normAutofit fontScale="90000"/>
          </a:bodyPr>
          <a:lstStyle/>
          <a:p>
            <a:r>
              <a:rPr lang="en-GB" dirty="0">
                <a:solidFill>
                  <a:srgbClr val="002060"/>
                </a:solidFill>
              </a:rPr>
              <a:t>Resources  </a:t>
            </a:r>
          </a:p>
        </p:txBody>
      </p:sp>
      <p:sp>
        <p:nvSpPr>
          <p:cNvPr id="3" name="TextBox 2">
            <a:extLst>
              <a:ext uri="{FF2B5EF4-FFF2-40B4-BE49-F238E27FC236}">
                <a16:creationId xmlns:a16="http://schemas.microsoft.com/office/drawing/2014/main" id="{77630708-AD9D-454B-8F76-F15553BFE831}"/>
              </a:ext>
            </a:extLst>
          </p:cNvPr>
          <p:cNvSpPr txBox="1"/>
          <p:nvPr/>
        </p:nvSpPr>
        <p:spPr>
          <a:xfrm>
            <a:off x="470647" y="1168561"/>
            <a:ext cx="8646459" cy="4370427"/>
          </a:xfrm>
          <a:prstGeom prst="rect">
            <a:avLst/>
          </a:prstGeom>
          <a:noFill/>
        </p:spPr>
        <p:txBody>
          <a:bodyPr wrap="square" rtlCol="0">
            <a:spAutoFit/>
          </a:bodyPr>
          <a:lstStyle/>
          <a:p>
            <a:endParaRPr lang="en-GB" dirty="0">
              <a:solidFill>
                <a:srgbClr val="002060"/>
              </a:solidFill>
            </a:endParaRPr>
          </a:p>
          <a:p>
            <a:r>
              <a:rPr lang="en-GB" sz="2000" dirty="0">
                <a:solidFill>
                  <a:srgbClr val="002060"/>
                </a:solidFill>
              </a:rPr>
              <a:t>Some recommendations: </a:t>
            </a:r>
          </a:p>
          <a:p>
            <a:endParaRPr lang="en-GB" sz="2000" b="1" dirty="0">
              <a:solidFill>
                <a:srgbClr val="002060"/>
              </a:solidFill>
            </a:endParaRPr>
          </a:p>
          <a:p>
            <a:pPr marL="285750" indent="-285750">
              <a:buFont typeface="Wingdings" panose="05000000000000000000" pitchFamily="2" charset="2"/>
              <a:buChar char="q"/>
            </a:pPr>
            <a:r>
              <a:rPr lang="en-GB" sz="2000" dirty="0">
                <a:solidFill>
                  <a:srgbClr val="002060"/>
                </a:solidFill>
              </a:rPr>
              <a:t> KJV and using other versions of the bible are helpful to capture different views </a:t>
            </a:r>
          </a:p>
          <a:p>
            <a:pPr marL="285750" indent="-285750">
              <a:buFont typeface="Wingdings" panose="05000000000000000000" pitchFamily="2" charset="2"/>
              <a:buChar char="q"/>
            </a:pPr>
            <a:r>
              <a:rPr lang="en-GB" sz="2000" dirty="0">
                <a:solidFill>
                  <a:srgbClr val="002060"/>
                </a:solidFill>
              </a:rPr>
              <a:t>A good study bible &amp; concordance always helps</a:t>
            </a:r>
          </a:p>
          <a:p>
            <a:pPr marL="285750" indent="-285750">
              <a:buFont typeface="Wingdings" panose="05000000000000000000" pitchFamily="2" charset="2"/>
              <a:buChar char="q"/>
            </a:pPr>
            <a:r>
              <a:rPr lang="en-GB" sz="2000" dirty="0">
                <a:solidFill>
                  <a:srgbClr val="002060"/>
                </a:solidFill>
              </a:rPr>
              <a:t>I use Matthew Henrys Commentary, New Bible Commentary, New Bible Dictionary, &amp; </a:t>
            </a:r>
            <a:r>
              <a:rPr lang="en-GB" sz="2000" dirty="0" err="1">
                <a:solidFill>
                  <a:srgbClr val="002060"/>
                </a:solidFill>
              </a:rPr>
              <a:t>Strongs</a:t>
            </a:r>
            <a:r>
              <a:rPr lang="en-GB" sz="2000" dirty="0">
                <a:solidFill>
                  <a:srgbClr val="002060"/>
                </a:solidFill>
              </a:rPr>
              <a:t>’ Concordance </a:t>
            </a:r>
          </a:p>
          <a:p>
            <a:pPr marL="285750" indent="-285750">
              <a:buFont typeface="Wingdings" panose="05000000000000000000" pitchFamily="2" charset="2"/>
              <a:buChar char="q"/>
            </a:pPr>
            <a:r>
              <a:rPr lang="en-GB" sz="2000" dirty="0">
                <a:solidFill>
                  <a:srgbClr val="002060"/>
                </a:solidFill>
              </a:rPr>
              <a:t>Apostolic Study Bible, Faith in Action study bible, New Spirit-filled life bible, The outlined bible by Robert Lee </a:t>
            </a:r>
          </a:p>
          <a:p>
            <a:pPr marL="285750" indent="-285750">
              <a:buFont typeface="Wingdings" panose="05000000000000000000" pitchFamily="2" charset="2"/>
              <a:buChar char="q"/>
            </a:pPr>
            <a:r>
              <a:rPr lang="en-GB" sz="2000" dirty="0">
                <a:solidFill>
                  <a:srgbClr val="002060"/>
                </a:solidFill>
              </a:rPr>
              <a:t>An Atlas of bible maps is a must  </a:t>
            </a:r>
          </a:p>
          <a:p>
            <a:pPr marL="285750" indent="-285750">
              <a:buFont typeface="Wingdings" panose="05000000000000000000" pitchFamily="2" charset="2"/>
              <a:buChar char="q"/>
            </a:pPr>
            <a:endParaRPr lang="en-GB" sz="2000" dirty="0">
              <a:solidFill>
                <a:srgbClr val="002060"/>
              </a:solidFill>
            </a:endParaRPr>
          </a:p>
          <a:p>
            <a:r>
              <a:rPr lang="en-GB" sz="2000" dirty="0">
                <a:solidFill>
                  <a:srgbClr val="002060"/>
                </a:solidFill>
              </a:rPr>
              <a:t>I always come back to the </a:t>
            </a:r>
            <a:r>
              <a:rPr lang="en-GB" sz="2000" b="1" dirty="0">
                <a:solidFill>
                  <a:srgbClr val="002060"/>
                </a:solidFill>
              </a:rPr>
              <a:t>KJV as my central foundation &amp; pillar</a:t>
            </a:r>
            <a:r>
              <a:rPr lang="en-GB" sz="2000" dirty="0">
                <a:solidFill>
                  <a:srgbClr val="002060"/>
                </a:solidFill>
              </a:rPr>
              <a:t>, once I have searched some of the other information channels.     </a:t>
            </a:r>
          </a:p>
        </p:txBody>
      </p:sp>
      <p:sp>
        <p:nvSpPr>
          <p:cNvPr id="4" name="TextBox 3">
            <a:extLst>
              <a:ext uri="{FF2B5EF4-FFF2-40B4-BE49-F238E27FC236}">
                <a16:creationId xmlns:a16="http://schemas.microsoft.com/office/drawing/2014/main" id="{FAA697F6-5225-432E-9062-56B2B1D04C77}"/>
              </a:ext>
            </a:extLst>
          </p:cNvPr>
          <p:cNvSpPr txBox="1"/>
          <p:nvPr/>
        </p:nvSpPr>
        <p:spPr>
          <a:xfrm>
            <a:off x="9433112" y="217715"/>
            <a:ext cx="2758887" cy="6524863"/>
          </a:xfrm>
          <a:prstGeom prst="rect">
            <a:avLst/>
          </a:prstGeom>
          <a:noFill/>
        </p:spPr>
        <p:txBody>
          <a:bodyPr wrap="square" rtlCol="0">
            <a:spAutoFit/>
          </a:bodyPr>
          <a:lstStyle/>
          <a:p>
            <a:r>
              <a:rPr lang="en-GB" b="1" dirty="0"/>
              <a:t>Quick History:</a:t>
            </a:r>
          </a:p>
          <a:p>
            <a:pPr marL="285750" indent="-285750">
              <a:buFont typeface="Wingdings" panose="05000000000000000000" pitchFamily="2" charset="2"/>
              <a:buChar char="§"/>
            </a:pPr>
            <a:r>
              <a:rPr lang="en-GB" sz="1600" b="1" dirty="0"/>
              <a:t>Septuagint 277 BC OT</a:t>
            </a:r>
          </a:p>
          <a:p>
            <a:pPr marL="285750" indent="-285750">
              <a:buFont typeface="Wingdings" panose="05000000000000000000" pitchFamily="2" charset="2"/>
              <a:buChar char="§"/>
            </a:pPr>
            <a:r>
              <a:rPr lang="en-GB" sz="1600" b="1" dirty="0"/>
              <a:t>Vulgate – Latin (RC) 1000 years</a:t>
            </a:r>
          </a:p>
          <a:p>
            <a:pPr marL="285750" indent="-285750">
              <a:buFont typeface="Wingdings" panose="05000000000000000000" pitchFamily="2" charset="2"/>
              <a:buChar char="§"/>
            </a:pPr>
            <a:r>
              <a:rPr lang="en-GB" sz="1600" b="1" dirty="0"/>
              <a:t>Jerome AD 420 (RC)</a:t>
            </a:r>
          </a:p>
          <a:p>
            <a:pPr marL="285750" indent="-285750">
              <a:buFont typeface="Wingdings" panose="05000000000000000000" pitchFamily="2" charset="2"/>
              <a:buChar char="§"/>
            </a:pPr>
            <a:r>
              <a:rPr lang="en-GB" sz="1600" b="1" dirty="0"/>
              <a:t>Miles Coverdale 1</a:t>
            </a:r>
            <a:r>
              <a:rPr lang="en-GB" sz="1600" b="1" baseline="30000" dirty="0"/>
              <a:t>st</a:t>
            </a:r>
            <a:r>
              <a:rPr lang="en-GB" sz="1600" b="1" dirty="0"/>
              <a:t>  English bible 1535 </a:t>
            </a:r>
          </a:p>
          <a:p>
            <a:pPr marL="285750" indent="-285750">
              <a:buFont typeface="Wingdings" panose="05000000000000000000" pitchFamily="2" charset="2"/>
              <a:buChar char="§"/>
            </a:pPr>
            <a:r>
              <a:rPr lang="en-GB" sz="1600" b="1" dirty="0">
                <a:solidFill>
                  <a:srgbClr val="000000"/>
                </a:solidFill>
              </a:rPr>
              <a:t>Matthew bible 1539</a:t>
            </a:r>
          </a:p>
          <a:p>
            <a:r>
              <a:rPr lang="en-GB" sz="1600" b="1" dirty="0">
                <a:solidFill>
                  <a:srgbClr val="000000"/>
                </a:solidFill>
              </a:rPr>
              <a:t>     Reprinted as the Great      	Bible.</a:t>
            </a:r>
          </a:p>
          <a:p>
            <a:pPr marL="285750" indent="-285750">
              <a:buFont typeface="Wingdings" panose="05000000000000000000" pitchFamily="2" charset="2"/>
              <a:buChar char="§"/>
            </a:pPr>
            <a:r>
              <a:rPr lang="en-GB" sz="1600" b="1" dirty="0">
                <a:solidFill>
                  <a:srgbClr val="000000"/>
                </a:solidFill>
              </a:rPr>
              <a:t>The Geneva Bible 1553</a:t>
            </a:r>
          </a:p>
          <a:p>
            <a:r>
              <a:rPr lang="en-GB" sz="1600" dirty="0">
                <a:solidFill>
                  <a:srgbClr val="000000"/>
                </a:solidFill>
              </a:rPr>
              <a:t>     Queen Mary prohibited</a:t>
            </a:r>
          </a:p>
          <a:p>
            <a:pPr marL="285750" indent="-285750">
              <a:buFont typeface="Wingdings" panose="05000000000000000000" pitchFamily="2" charset="2"/>
              <a:buChar char="§"/>
            </a:pPr>
            <a:r>
              <a:rPr lang="en-GB" sz="1600" b="1" dirty="0">
                <a:solidFill>
                  <a:srgbClr val="000000"/>
                </a:solidFill>
              </a:rPr>
              <a:t>1558 Queen Elizabeth kissed the Geneva bible, used by Shakespeare, Cromwell, John Bunyan</a:t>
            </a:r>
          </a:p>
          <a:p>
            <a:pPr marL="285750" indent="-285750">
              <a:buFont typeface="Wingdings" panose="05000000000000000000" pitchFamily="2" charset="2"/>
              <a:buChar char="§"/>
            </a:pPr>
            <a:r>
              <a:rPr lang="en-GB" sz="1600" b="1" dirty="0">
                <a:solidFill>
                  <a:srgbClr val="000000"/>
                </a:solidFill>
              </a:rPr>
              <a:t>Bishops Bible 1568 (RC)</a:t>
            </a:r>
          </a:p>
          <a:p>
            <a:pPr marL="285750" indent="-285750">
              <a:buFont typeface="Wingdings" panose="05000000000000000000" pitchFamily="2" charset="2"/>
              <a:buChar char="§"/>
            </a:pPr>
            <a:r>
              <a:rPr lang="en-GB" sz="1600" b="1" dirty="0">
                <a:solidFill>
                  <a:srgbClr val="000000"/>
                </a:solidFill>
              </a:rPr>
              <a:t>The Douay Bible 1582 (RC)</a:t>
            </a:r>
          </a:p>
          <a:p>
            <a:pPr marL="285750" indent="-285750">
              <a:buFont typeface="Wingdings" panose="05000000000000000000" pitchFamily="2" charset="2"/>
              <a:buChar char="§"/>
            </a:pPr>
            <a:r>
              <a:rPr lang="en-GB" sz="1600" b="1" dirty="0">
                <a:solidFill>
                  <a:srgbClr val="000000"/>
                </a:solidFill>
              </a:rPr>
              <a:t>1610 </a:t>
            </a:r>
            <a:r>
              <a:rPr lang="en-GB" sz="1600" b="1" dirty="0" err="1">
                <a:solidFill>
                  <a:srgbClr val="000000"/>
                </a:solidFill>
              </a:rPr>
              <a:t>incl</a:t>
            </a:r>
            <a:r>
              <a:rPr lang="en-GB" sz="1600" b="1" dirty="0">
                <a:solidFill>
                  <a:srgbClr val="000000"/>
                </a:solidFill>
              </a:rPr>
              <a:t> The Apocrypha 14 books not in the Protestant bible</a:t>
            </a:r>
            <a:r>
              <a:rPr lang="en-GB" sz="1600" dirty="0">
                <a:solidFill>
                  <a:srgbClr val="000000"/>
                </a:solidFill>
              </a:rPr>
              <a:t>.</a:t>
            </a:r>
          </a:p>
          <a:p>
            <a:pPr marL="285750" indent="-285750">
              <a:buFont typeface="Wingdings" panose="05000000000000000000" pitchFamily="2" charset="2"/>
              <a:buChar char="§"/>
            </a:pPr>
            <a:endParaRPr lang="en-GB" sz="1600" b="1" dirty="0"/>
          </a:p>
          <a:p>
            <a:pPr marL="285750" indent="-285750">
              <a:buFont typeface="Wingdings" panose="05000000000000000000" pitchFamily="2" charset="2"/>
              <a:buChar char="§"/>
            </a:pPr>
            <a:r>
              <a:rPr lang="en-GB" sz="1600" b="1" dirty="0"/>
              <a:t>KJV 1611</a:t>
            </a:r>
          </a:p>
        </p:txBody>
      </p:sp>
    </p:spTree>
    <p:extLst>
      <p:ext uri="{BB962C8B-B14F-4D97-AF65-F5344CB8AC3E}">
        <p14:creationId xmlns:p14="http://schemas.microsoft.com/office/powerpoint/2010/main" val="4238396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A5AFB369-4673-4727-A7CD-D86AFE0AE0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72" name="Freeform 14">
              <a:extLst>
                <a:ext uri="{FF2B5EF4-FFF2-40B4-BE49-F238E27FC236}">
                  <a16:creationId xmlns:a16="http://schemas.microsoft.com/office/drawing/2014/main" id="{50709826-4D6B-4A97-8DB3-5DA166626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3" name="Straight Connector 72">
              <a:extLst>
                <a:ext uri="{FF2B5EF4-FFF2-40B4-BE49-F238E27FC236}">
                  <a16:creationId xmlns:a16="http://schemas.microsoft.com/office/drawing/2014/main" id="{47263F58-6EE6-45B3-9BF2-C0BD5D30A5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5197CE03-EB81-4718-BEA1-C2D488961E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A3451629-72D6-4E33-A99A-40FAF7445D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E04F0FD4-BCD5-4435-A6B5-A2E69303B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DE110F09-1C81-4E73-B5E9-D857CD879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273A9C01-06BD-4E8E-8BBF-2E2A9ECF49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B206C9B2-27BE-4B6F-A4D0-485FBBEB5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2E7D673E-0C5C-4F2B-B46E-3E9286B9E8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F0F78B34-9B26-4CA9-B8F0-B9638730F9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9BE09ED4-E945-4513-B74D-74023E96A1D4}"/>
              </a:ext>
            </a:extLst>
          </p:cNvPr>
          <p:cNvSpPr txBox="1"/>
          <p:nvPr/>
        </p:nvSpPr>
        <p:spPr>
          <a:xfrm>
            <a:off x="985969" y="4473227"/>
            <a:ext cx="8288032" cy="1096648"/>
          </a:xfrm>
          <a:prstGeom prst="rect">
            <a:avLst/>
          </a:prstGeom>
        </p:spPr>
        <p:txBody>
          <a:bodyPr vert="horz" lIns="91440" tIns="45720" rIns="91440" bIns="45720" rtlCol="0" anchor="b">
            <a:normAutofit/>
          </a:bodyPr>
          <a:lstStyle/>
          <a:p>
            <a:pPr>
              <a:spcBef>
                <a:spcPct val="0"/>
              </a:spcBef>
              <a:spcAft>
                <a:spcPts val="600"/>
              </a:spcAft>
            </a:pPr>
            <a:r>
              <a:rPr lang="en-US" sz="4800" dirty="0">
                <a:solidFill>
                  <a:srgbClr val="002060"/>
                </a:solidFill>
                <a:latin typeface="+mj-lt"/>
                <a:ea typeface="+mj-ea"/>
                <a:cs typeface="+mj-cs"/>
              </a:rPr>
              <a:t>What about google ?</a:t>
            </a:r>
          </a:p>
        </p:txBody>
      </p:sp>
      <p:pic>
        <p:nvPicPr>
          <p:cNvPr id="1026" name="Picture 2" descr="Image result for google images">
            <a:extLst>
              <a:ext uri="{FF2B5EF4-FFF2-40B4-BE49-F238E27FC236}">
                <a16:creationId xmlns:a16="http://schemas.microsoft.com/office/drawing/2014/main" id="{D35726F3-6481-46B4-9449-EC3B1645329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29" r="1" b="1194"/>
          <a:stretch/>
        </p:blipFill>
        <p:spPr bwMode="auto">
          <a:xfrm>
            <a:off x="677334" y="468622"/>
            <a:ext cx="8274669" cy="1916152"/>
          </a:xfrm>
          <a:custGeom>
            <a:avLst/>
            <a:gdLst>
              <a:gd name="connsiteX0" fmla="*/ 540554 w 8274669"/>
              <a:gd name="connsiteY0" fmla="*/ 0 h 3635025"/>
              <a:gd name="connsiteX1" fmla="*/ 8274669 w 8274669"/>
              <a:gd name="connsiteY1" fmla="*/ 0 h 3635025"/>
              <a:gd name="connsiteX2" fmla="*/ 8274669 w 8274669"/>
              <a:gd name="connsiteY2" fmla="*/ 3635025 h 3635025"/>
              <a:gd name="connsiteX3" fmla="*/ 0 w 8274669"/>
              <a:gd name="connsiteY3" fmla="*/ 3635025 h 3635025"/>
            </a:gdLst>
            <a:ahLst/>
            <a:cxnLst>
              <a:cxn ang="0">
                <a:pos x="connsiteX0" y="connsiteY0"/>
              </a:cxn>
              <a:cxn ang="0">
                <a:pos x="connsiteX1" y="connsiteY1"/>
              </a:cxn>
              <a:cxn ang="0">
                <a:pos x="connsiteX2" y="connsiteY2"/>
              </a:cxn>
              <a:cxn ang="0">
                <a:pos x="connsiteX3" y="connsiteY3"/>
              </a:cxn>
            </a:cxnLst>
            <a:rect l="l" t="t" r="r" b="b"/>
            <a:pathLst>
              <a:path w="8274669" h="3635025">
                <a:moveTo>
                  <a:pt x="540554" y="0"/>
                </a:moveTo>
                <a:lnTo>
                  <a:pt x="8274669" y="0"/>
                </a:lnTo>
                <a:lnTo>
                  <a:pt x="8274669" y="3635025"/>
                </a:lnTo>
                <a:lnTo>
                  <a:pt x="0" y="3635025"/>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668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A5AFB369-4673-4727-A7CD-D86AFE0AE06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sp>
          <p:nvSpPr>
            <p:cNvPr id="72" name="Freeform 14">
              <a:extLst>
                <a:ext uri="{FF2B5EF4-FFF2-40B4-BE49-F238E27FC236}">
                  <a16:creationId xmlns:a16="http://schemas.microsoft.com/office/drawing/2014/main" id="{50709826-4D6B-4A97-8DB3-5DA1666262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73" name="Straight Connector 72">
              <a:extLst>
                <a:ext uri="{FF2B5EF4-FFF2-40B4-BE49-F238E27FC236}">
                  <a16:creationId xmlns:a16="http://schemas.microsoft.com/office/drawing/2014/main" id="{47263F58-6EE6-45B3-9BF2-C0BD5D30A5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5197CE03-EB81-4718-BEA1-C2D488961E5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A3451629-72D6-4E33-A99A-40FAF7445D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E04F0FD4-BCD5-4435-A6B5-A2E69303B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DE110F09-1C81-4E73-B5E9-D857CD879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273A9C01-06BD-4E8E-8BBF-2E2A9ECF49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B206C9B2-27BE-4B6F-A4D0-485FBBEB58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2E7D673E-0C5C-4F2B-B46E-3E9286B9E8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F0F78B34-9B26-4CA9-B8F0-B9638730F9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9BE09ED4-E945-4513-B74D-74023E96A1D4}"/>
              </a:ext>
            </a:extLst>
          </p:cNvPr>
          <p:cNvSpPr txBox="1"/>
          <p:nvPr/>
        </p:nvSpPr>
        <p:spPr>
          <a:xfrm>
            <a:off x="773206" y="2077571"/>
            <a:ext cx="8500795" cy="3492304"/>
          </a:xfrm>
          <a:prstGeom prst="rect">
            <a:avLst/>
          </a:prstGeom>
        </p:spPr>
        <p:txBody>
          <a:bodyPr vert="horz" lIns="91440" tIns="45720" rIns="91440" bIns="45720" rtlCol="0" anchor="b">
            <a:normAutofit/>
          </a:bodyPr>
          <a:lstStyle/>
          <a:p>
            <a:pPr>
              <a:spcBef>
                <a:spcPct val="0"/>
              </a:spcBef>
              <a:spcAft>
                <a:spcPts val="600"/>
              </a:spcAft>
            </a:pPr>
            <a:endParaRPr lang="en-US" sz="4800" dirty="0">
              <a:solidFill>
                <a:srgbClr val="002060"/>
              </a:solidFill>
              <a:latin typeface="+mj-lt"/>
              <a:ea typeface="+mj-ea"/>
              <a:cs typeface="+mj-cs"/>
            </a:endParaRPr>
          </a:p>
        </p:txBody>
      </p:sp>
      <p:sp>
        <p:nvSpPr>
          <p:cNvPr id="3" name="TextBox 2">
            <a:extLst>
              <a:ext uri="{FF2B5EF4-FFF2-40B4-BE49-F238E27FC236}">
                <a16:creationId xmlns:a16="http://schemas.microsoft.com/office/drawing/2014/main" id="{EC2E27DC-37D9-4D78-B8E6-996D8C8FDBA6}"/>
              </a:ext>
            </a:extLst>
          </p:cNvPr>
          <p:cNvSpPr txBox="1"/>
          <p:nvPr/>
        </p:nvSpPr>
        <p:spPr>
          <a:xfrm flipH="1">
            <a:off x="618562" y="1080778"/>
            <a:ext cx="9444585" cy="5632311"/>
          </a:xfrm>
          <a:prstGeom prst="rect">
            <a:avLst/>
          </a:prstGeom>
          <a:noFill/>
        </p:spPr>
        <p:txBody>
          <a:bodyPr wrap="square" rtlCol="0">
            <a:spAutoFit/>
          </a:bodyPr>
          <a:lstStyle/>
          <a:p>
            <a:pPr algn="ctr"/>
            <a:r>
              <a:rPr lang="en-GB" sz="2000" dirty="0">
                <a:solidFill>
                  <a:srgbClr val="FF0000"/>
                </a:solidFill>
              </a:rPr>
              <a:t>Ask yourself a few questions and allow time to checkout a few things out.  </a:t>
            </a:r>
          </a:p>
          <a:p>
            <a:pPr algn="ctr"/>
            <a:endParaRPr lang="en-GB" sz="2000" dirty="0">
              <a:solidFill>
                <a:srgbClr val="FF0000"/>
              </a:solidFill>
            </a:endParaRPr>
          </a:p>
          <a:p>
            <a:pPr algn="ctr"/>
            <a:r>
              <a:rPr lang="en-GB" sz="2000" dirty="0">
                <a:solidFill>
                  <a:srgbClr val="FF0000"/>
                </a:solidFill>
              </a:rPr>
              <a:t>Google / online information is quick, however it can take you down the wrong direction.  To help eliminate the unintended consequences of inaccurate information.</a:t>
            </a:r>
          </a:p>
          <a:p>
            <a:endParaRPr lang="en-GB" sz="2000" dirty="0"/>
          </a:p>
          <a:p>
            <a:pPr marL="285750" indent="-285750">
              <a:buFont typeface="Wingdings" panose="05000000000000000000" pitchFamily="2" charset="2"/>
              <a:buChar char="v"/>
            </a:pPr>
            <a:r>
              <a:rPr lang="en-GB" sz="2000" dirty="0"/>
              <a:t>Consider the source </a:t>
            </a:r>
            <a:r>
              <a:rPr lang="en-GB" sz="2000" dirty="0" err="1"/>
              <a:t>i.e</a:t>
            </a:r>
            <a:r>
              <a:rPr lang="en-GB" sz="2000" dirty="0"/>
              <a:t> (Trinity based/ or Jesus Christ and the later day saints (The Mormons))  etc</a:t>
            </a:r>
          </a:p>
          <a:p>
            <a:pPr marL="285750" indent="-285750">
              <a:buFont typeface="Wingdings" panose="05000000000000000000" pitchFamily="2" charset="2"/>
              <a:buChar char="v"/>
            </a:pPr>
            <a:r>
              <a:rPr lang="en-GB" sz="2000" dirty="0"/>
              <a:t>Checkout the author of the article, who are they…….. </a:t>
            </a:r>
          </a:p>
          <a:p>
            <a:pPr marL="285750" indent="-285750">
              <a:buFont typeface="Wingdings" panose="05000000000000000000" pitchFamily="2" charset="2"/>
              <a:buChar char="v"/>
            </a:pPr>
            <a:r>
              <a:rPr lang="en-GB" sz="2000" dirty="0"/>
              <a:t>Check the date.  So much on the internet does the rounds….</a:t>
            </a:r>
          </a:p>
          <a:p>
            <a:pPr marL="285750" indent="-285750">
              <a:buFont typeface="Wingdings" panose="05000000000000000000" pitchFamily="2" charset="2"/>
              <a:buChar char="v"/>
            </a:pPr>
            <a:r>
              <a:rPr lang="en-GB" sz="2000" dirty="0"/>
              <a:t>Check your biases… especially with data, (statics can be interpreted in more than one way)   (The Telegraph and the Guardian will report on the same story and come up with two completely different views.)</a:t>
            </a:r>
          </a:p>
          <a:p>
            <a:pPr marL="285750" indent="-285750">
              <a:buFont typeface="Wingdings" panose="05000000000000000000" pitchFamily="2" charset="2"/>
              <a:buChar char="v"/>
            </a:pPr>
            <a:r>
              <a:rPr lang="en-GB" sz="2000" dirty="0"/>
              <a:t>Read beyond the article (Similarly in the word of God… keep reading)</a:t>
            </a:r>
          </a:p>
          <a:p>
            <a:pPr marL="285750" indent="-285750">
              <a:buFont typeface="Wingdings" panose="05000000000000000000" pitchFamily="2" charset="2"/>
              <a:buChar char="v"/>
            </a:pPr>
            <a:r>
              <a:rPr lang="en-GB" sz="2000" dirty="0"/>
              <a:t>Supporting sources</a:t>
            </a:r>
          </a:p>
          <a:p>
            <a:pPr marL="285750" indent="-285750">
              <a:buFont typeface="Wingdings" panose="05000000000000000000" pitchFamily="2" charset="2"/>
              <a:buChar char="v"/>
            </a:pPr>
            <a:r>
              <a:rPr lang="en-GB" sz="2000" dirty="0"/>
              <a:t>Is it a Joke? Is it Political …  Does it create fear…. </a:t>
            </a:r>
          </a:p>
          <a:p>
            <a:pPr marL="285750" indent="-285750">
              <a:buFont typeface="Wingdings" panose="05000000000000000000" pitchFamily="2" charset="2"/>
              <a:buChar char="v"/>
            </a:pPr>
            <a:r>
              <a:rPr lang="en-GB" sz="2000" dirty="0"/>
              <a:t>Ask the experts… check it out compare and contrast with other references</a:t>
            </a:r>
          </a:p>
          <a:p>
            <a:pPr marL="285750" indent="-285750">
              <a:buFont typeface="Wingdings" panose="05000000000000000000" pitchFamily="2" charset="2"/>
              <a:buChar char="v"/>
            </a:pPr>
            <a:r>
              <a:rPr lang="en-GB" sz="2000" dirty="0"/>
              <a:t>Do you need to be the first one to share the information?  Why is that? </a:t>
            </a:r>
          </a:p>
        </p:txBody>
      </p:sp>
      <p:sp>
        <p:nvSpPr>
          <p:cNvPr id="4" name="TextBox 3">
            <a:extLst>
              <a:ext uri="{FF2B5EF4-FFF2-40B4-BE49-F238E27FC236}">
                <a16:creationId xmlns:a16="http://schemas.microsoft.com/office/drawing/2014/main" id="{CC9755F2-0376-4A9D-89A0-A08AF7AF4968}"/>
              </a:ext>
            </a:extLst>
          </p:cNvPr>
          <p:cNvSpPr txBox="1"/>
          <p:nvPr/>
        </p:nvSpPr>
        <p:spPr>
          <a:xfrm>
            <a:off x="668740" y="342900"/>
            <a:ext cx="9154336" cy="646331"/>
          </a:xfrm>
          <a:prstGeom prst="rect">
            <a:avLst/>
          </a:prstGeom>
          <a:noFill/>
        </p:spPr>
        <p:txBody>
          <a:bodyPr wrap="square" rtlCol="0">
            <a:spAutoFit/>
          </a:bodyPr>
          <a:lstStyle/>
          <a:p>
            <a:r>
              <a:rPr lang="en-GB" sz="3600" dirty="0">
                <a:solidFill>
                  <a:srgbClr val="002060"/>
                </a:solidFill>
              </a:rPr>
              <a:t>How to spot </a:t>
            </a:r>
            <a:r>
              <a:rPr lang="en-GB" sz="3600" strike="sngStrike" dirty="0">
                <a:solidFill>
                  <a:srgbClr val="002060"/>
                </a:solidFill>
              </a:rPr>
              <a:t>fake</a:t>
            </a:r>
            <a:r>
              <a:rPr lang="en-GB" sz="3600" dirty="0">
                <a:solidFill>
                  <a:srgbClr val="002060"/>
                </a:solidFill>
              </a:rPr>
              <a:t> inaccurate information ?</a:t>
            </a:r>
          </a:p>
        </p:txBody>
      </p:sp>
    </p:spTree>
    <p:extLst>
      <p:ext uri="{BB962C8B-B14F-4D97-AF65-F5344CB8AC3E}">
        <p14:creationId xmlns:p14="http://schemas.microsoft.com/office/powerpoint/2010/main" val="1661690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4" name="Straight Connector 73">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5"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Isosceles Triangle 76">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Isosceles Triangle 81">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4" name="Rectangle 83">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god has given us a spirit of power love and a sound mind">
            <a:extLst>
              <a:ext uri="{FF2B5EF4-FFF2-40B4-BE49-F238E27FC236}">
                <a16:creationId xmlns:a16="http://schemas.microsoft.com/office/drawing/2014/main" id="{735CD2FF-58DD-47CE-94B7-D0CEA6F789C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26309" y="1588054"/>
            <a:ext cx="9941259" cy="3678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1145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4066</Words>
  <Application>Microsoft Office PowerPoint</Application>
  <PresentationFormat>Widescreen</PresentationFormat>
  <Paragraphs>436</Paragraphs>
  <Slides>37</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37</vt:i4>
      </vt:variant>
    </vt:vector>
  </HeadingPairs>
  <TitlesOfParts>
    <vt:vector size="50" baseType="lpstr">
      <vt:lpstr>Arial</vt:lpstr>
      <vt:lpstr>Bookman Old Style</vt:lpstr>
      <vt:lpstr>Calibri</vt:lpstr>
      <vt:lpstr>Calibri Light</vt:lpstr>
      <vt:lpstr>Comic Sans MS</vt:lpstr>
      <vt:lpstr>Helvetica Neue</vt:lpstr>
      <vt:lpstr>Trebuchet MS</vt:lpstr>
      <vt:lpstr>Wingdings</vt:lpstr>
      <vt:lpstr>Wingdings 3</vt:lpstr>
      <vt:lpstr>Facet</vt:lpstr>
      <vt:lpstr>Office Theme</vt:lpstr>
      <vt:lpstr>1_Office Theme</vt:lpstr>
      <vt:lpstr>2_Office Theme</vt:lpstr>
      <vt:lpstr>Different approaches to studying the Bible</vt:lpstr>
      <vt:lpstr>PowerPoint Presentation</vt:lpstr>
      <vt:lpstr>A few suggestions how to study the bible</vt:lpstr>
      <vt:lpstr>PowerPoint Presentation</vt:lpstr>
      <vt:lpstr>There is more than one way to study the bible </vt:lpstr>
      <vt:lpstr>Resources  </vt:lpstr>
      <vt:lpstr>PowerPoint Presentation</vt:lpstr>
      <vt:lpstr>PowerPoint Presentation</vt:lpstr>
      <vt:lpstr>PowerPoint Presentation</vt:lpstr>
      <vt:lpstr>Our personal preparation:</vt:lpstr>
      <vt:lpstr>Our personal preparation: Continued</vt:lpstr>
      <vt:lpstr>Who’s our audience?</vt:lpstr>
      <vt:lpstr>Who’s our audience?</vt:lpstr>
      <vt:lpstr>Benefits of studying the bible:</vt:lpstr>
      <vt:lpstr>Benefits: Continued</vt:lpstr>
      <vt:lpstr>A few accepted rules to bible study </vt:lpstr>
      <vt:lpstr>Best approaches to interpret the scriptures </vt:lpstr>
      <vt:lpstr>Triple approach – Example </vt:lpstr>
      <vt:lpstr>Triple approach – Example </vt:lpstr>
      <vt:lpstr>Next 4 slides are on figures of speech:  </vt:lpstr>
      <vt:lpstr>Figures of speech: Continued</vt:lpstr>
      <vt:lpstr>Figures of speech: Continued</vt:lpstr>
      <vt:lpstr>Figures of speech: Continued (last 3)</vt:lpstr>
      <vt:lpstr>Part 2</vt:lpstr>
      <vt:lpstr>Deep dive on a book in the bible</vt:lpstr>
      <vt:lpstr>PowerPoint Presentation</vt:lpstr>
      <vt:lpstr>Deep dive on a chapter in the bible:</vt:lpstr>
      <vt:lpstr>Deep dive on a doctrine in the bible:</vt:lpstr>
      <vt:lpstr>Deep dive on a biblical character: Biography</vt:lpstr>
      <vt:lpstr>How to study a bible miracle:</vt:lpstr>
      <vt:lpstr>How to study a parable:</vt:lpstr>
      <vt:lpstr>Different models and techniques: </vt:lpstr>
      <vt:lpstr>Suggestions for inspired: Approach</vt:lpstr>
      <vt:lpstr>    Engage with God – 1 Samuel Ch 12 - 14 </vt:lpstr>
      <vt:lpstr>PowerPoint Presentation</vt:lpstr>
      <vt:lpstr>Iceberg Model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Preparation to study, inspire (Exhort, teach or  preach)</dc:title>
  <dc:creator>Keith Gentry</dc:creator>
  <cp:lastModifiedBy>Keith Gentry</cp:lastModifiedBy>
  <cp:revision>4</cp:revision>
  <dcterms:created xsi:type="dcterms:W3CDTF">2020-03-31T18:15:32Z</dcterms:created>
  <dcterms:modified xsi:type="dcterms:W3CDTF">2020-03-31T21:23:13Z</dcterms:modified>
</cp:coreProperties>
</file>