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8AFE5-B5DB-4746-B6CF-6656BDE9623A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56CA3-6B83-45E3-B92C-2071E454D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81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A09B9-000E-43F6-BDBE-61FF653B7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CD9E3-74D9-4322-9EEE-B4B779378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74C9C-EBE3-4527-91B9-D7278093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7BBDA-D3C3-4FFF-B946-70C4806D6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CDD7-85D6-4F44-88AA-A32AEA70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A712-A0E1-45AF-A5B5-8A22BD6E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CE432-FE31-4EFA-B442-14D61E7EC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C9DFC-FE79-4F82-B1F0-85A06694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9877-9824-45DA-B53F-FF05D278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DA2B-199E-47F6-B57E-36CE8E34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5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55D731-0D1D-4761-A8B0-2697AD99C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B6C55-26ED-4849-BA22-ECCB4707B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A84D-8A3B-4FFC-B06B-E012DBDA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1A81-882C-4A99-BDF8-7B91FFD4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4BD77-0B53-4DF8-8E34-84F1C5C8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18FE-51DC-49D0-A385-7427CDA21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37BA3-298B-4F75-AD23-4A6D0D357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E9E20-FF18-43CC-B44E-650C3C9F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0A9E6-2306-4B4F-8711-BC474BA9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96FA3-36B7-4B4D-A3C1-D3ABA2B9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0AE1-DE48-4268-BBD4-03C7FB8A2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EFD9D-9B2E-4868-80C9-BDB6E5418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B6298-3341-44C3-8EE3-0AA9DAD25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0A1D1-BBED-4AF8-A3C1-E667FEF6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C75CD-FB3F-4CF9-93EA-3027827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75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7AEFB-9569-4E7D-9FAE-D1C4A9489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6BB5-A434-4FA5-8097-B83158DA3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CF52E-77F5-4F10-9E75-86F6123E9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B9C8D-A9E7-4CF7-92CD-FE36E2F4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35BBD-A6C4-4804-BE11-8AD53320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71556-D701-4F17-BE4B-15DE0A1E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8411-E3C6-4BE2-9A3D-A4F483E5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AEE3C-BEF9-4A27-AA06-C0A5EE7B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F77AB-FD9A-4C00-A2B1-EE80D4734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AA198-D205-4AD8-BB89-FA11C6FB5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725C0-FE13-4703-B86D-1DC84C286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6AC9C-B5E2-491D-A87F-61BDBE46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3618EB-D852-4991-A621-1A3ED79A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D971F-3054-479A-B21B-D1CA22FD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2BF7-C1B3-4104-982C-6C93DC87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6E3FF-D87D-464A-8155-CC97CA7F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43D5F-53EF-4DE4-A50A-4B5702DD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8706C-6E28-4162-A6ED-758C9C07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6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D2327-72C5-4E8E-A90A-AD060DC5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DD2CCD-1017-4678-93EE-FE052DF7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CF382-2016-413D-B457-FB1DF9DB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20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76E6-A7AD-4FBB-AFF6-3827D8DF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32260-033F-4AF1-AA72-C04D02EA1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9860A-9D0D-4557-971D-DF528A979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9F992-08CE-4965-BAA6-0E66F819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4F53C-49F9-43F7-92F1-1D41AF7F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A15DC-9BB2-471A-91F6-8913727B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62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7AE-246A-468F-B112-AFD8603A7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7D29EE-7191-4E61-8240-7A2F94CF6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6A175-B883-49E0-898A-B72A5D4EB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FAE24-DBBB-4FB9-9FD7-1E29F4F8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22173-9869-412E-90C3-28ECF913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9EFC7-7D65-4610-86F6-4E58EF51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0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C6A67-B4C0-40A8-928D-BD210452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52082-B768-48AF-85C4-3794FCCF8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C934D-3677-490E-AD92-80F4424F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3889-F41B-42DD-A819-478E9772DF4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3B05-788C-41F3-BD20-505E71748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BEE8C-BEB8-4727-A213-33B391136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832F-4A80-46ED-961F-9102EF28D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87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408274" y="464934"/>
            <a:ext cx="8552798" cy="5942564"/>
            <a:chOff x="3132973" y="158732"/>
            <a:chExt cx="8552798" cy="5942564"/>
          </a:xfrm>
          <a:solidFill>
            <a:srgbClr val="6699FF"/>
          </a:solidFill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7862D6CC-20ED-4006-A433-8533BA853A1B}"/>
                </a:ext>
              </a:extLst>
            </p:cNvPr>
            <p:cNvSpPr/>
            <p:nvPr/>
          </p:nvSpPr>
          <p:spPr>
            <a:xfrm>
              <a:off x="3132973" y="158732"/>
              <a:ext cx="8552798" cy="1169100"/>
            </a:xfrm>
            <a:prstGeom prst="triangle">
              <a:avLst>
                <a:gd name="adj" fmla="val 49833"/>
              </a:avLst>
            </a:prstGeom>
            <a:grpFill/>
            <a:ln>
              <a:noFill/>
            </a:ln>
            <a:effectLst/>
            <a:scene3d>
              <a:camera prst="orthographicFront"/>
              <a:lightRig rig="balanced" dir="t">
                <a:rot lat="0" lon="0" rev="2100000"/>
              </a:lightRig>
            </a:scene3d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t"/>
            <a:lstStyle/>
            <a:p>
              <a:pPr algn="ctr">
                <a:defRPr/>
              </a:pPr>
              <a:r>
                <a:rPr lang="en-GB" sz="1400" dirty="0">
                  <a:ln w="10541" cmpd="sng">
                    <a:noFill/>
                    <a:prstDash val="solid"/>
                  </a:ln>
                  <a:solidFill>
                    <a:schemeClr val="tx1"/>
                  </a:solidFill>
                  <a:latin typeface="Trebuchet MS"/>
                  <a:cs typeface="Trebuchet MS"/>
                </a:rPr>
                <a:t>All nations Church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41EDE22-B8ED-4914-AE09-A78E3F7A4A72}"/>
                </a:ext>
              </a:extLst>
            </p:cNvPr>
            <p:cNvSpPr/>
            <p:nvPr/>
          </p:nvSpPr>
          <p:spPr>
            <a:xfrm>
              <a:off x="3175188" y="1393410"/>
              <a:ext cx="8457545" cy="597972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scene3d>
              <a:camera prst="orthographicFront"/>
              <a:lightRig rig="balanced" dir="t">
                <a:rot lat="0" lon="0" rev="2100000"/>
              </a:lightRig>
            </a:scene3d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lvl="0" algn="ctr">
                <a:defRPr/>
              </a:pPr>
              <a:endParaRPr lang="en-GB" sz="1400" dirty="0">
                <a:solidFill>
                  <a:prstClr val="black"/>
                </a:solidFill>
                <a:latin typeface="Trebuchet MS"/>
                <a:cs typeface="Trebuchet MS"/>
              </a:endParaRPr>
            </a:p>
            <a:p>
              <a:pPr lvl="0" algn="ctr">
                <a:defRPr/>
              </a:pPr>
              <a:r>
                <a:rPr lang="en-GB" sz="1400" dirty="0">
                  <a:solidFill>
                    <a:prstClr val="black"/>
                  </a:solidFill>
                  <a:latin typeface="Trebuchet MS"/>
                  <a:cs typeface="Trebuchet MS"/>
                </a:rPr>
                <a:t>Reaching the nations with bible salvation</a:t>
              </a:r>
            </a:p>
            <a:p>
              <a:pPr lvl="0" algn="ctr">
                <a:defRPr/>
              </a:pPr>
              <a:r>
                <a:rPr lang="en-GB" sz="1400" dirty="0">
                  <a:solidFill>
                    <a:prstClr val="black"/>
                  </a:solidFill>
                  <a:latin typeface="Trebuchet MS"/>
                  <a:cs typeface="Trebuchet MS"/>
                </a:rPr>
                <a:t>‘One Lord, one faith, one baptism’ </a:t>
              </a:r>
            </a:p>
            <a:p>
              <a:pPr lvl="0" algn="ctr">
                <a:defRPr/>
              </a:pPr>
              <a:endParaRPr lang="en-GB" sz="1400" kern="0" dirty="0">
                <a:solidFill>
                  <a:prstClr val="white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5C48ECF-B658-42C2-AF5A-776ABF733FDF}"/>
                </a:ext>
              </a:extLst>
            </p:cNvPr>
            <p:cNvSpPr/>
            <p:nvPr/>
          </p:nvSpPr>
          <p:spPr>
            <a:xfrm>
              <a:off x="3175190" y="5497492"/>
              <a:ext cx="2555996" cy="603804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>
                <a:defRPr/>
              </a:pPr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/>
              <a:r>
                <a:rPr lang="en-GB" sz="1200" b="1" dirty="0">
                  <a:solidFill>
                    <a:schemeClr val="tx1"/>
                  </a:solidFill>
                  <a:latin typeface="Trebuchet MS"/>
                  <a:cs typeface="Trebuchet MS"/>
                </a:rPr>
                <a:t>I will pour my Spirit upon all flesh </a:t>
              </a:r>
              <a:r>
                <a:rPr lang="en-GB" sz="1200" dirty="0">
                  <a:solidFill>
                    <a:schemeClr val="tx1"/>
                  </a:solidFill>
                  <a:latin typeface="Trebuchet MS"/>
                  <a:cs typeface="Trebuchet MS"/>
                </a:rPr>
                <a:t>-Joel 2: 28-29</a:t>
              </a:r>
            </a:p>
            <a:p>
              <a:pPr algn="ctr"/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>
                <a:defRPr/>
              </a:pPr>
              <a:endParaRPr lang="en-GB" sz="1200" b="1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1B50C2-3AED-4491-804D-E72523F392BC}"/>
                </a:ext>
              </a:extLst>
            </p:cNvPr>
            <p:cNvSpPr/>
            <p:nvPr/>
          </p:nvSpPr>
          <p:spPr>
            <a:xfrm>
              <a:off x="3175188" y="2050970"/>
              <a:ext cx="1482435" cy="2952328"/>
            </a:xfrm>
            <a:prstGeom prst="rect">
              <a:avLst/>
            </a:prstGeom>
            <a:grpFill/>
            <a:ln w="0"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Trebuchet MS"/>
                  <a:cs typeface="Trebuchet MS"/>
                </a:rPr>
                <a:t>Preaching and teaching the gospel of the Lord Jesus Christ to the world. </a:t>
              </a:r>
            </a:p>
          </p:txBody>
        </p:sp>
        <p:sp>
          <p:nvSpPr>
            <p:cNvPr id="13" name="Bevel 12">
              <a:extLst>
                <a:ext uri="{FF2B5EF4-FFF2-40B4-BE49-F238E27FC236}">
                  <a16:creationId xmlns:a16="http://schemas.microsoft.com/office/drawing/2014/main" id="{6FE15FCA-09DA-4529-8FF4-18E5FD674FC6}"/>
                </a:ext>
              </a:extLst>
            </p:cNvPr>
            <p:cNvSpPr/>
            <p:nvPr/>
          </p:nvSpPr>
          <p:spPr>
            <a:xfrm>
              <a:off x="3175188" y="5011995"/>
              <a:ext cx="1482436" cy="432048"/>
            </a:xfrm>
            <a:prstGeom prst="bevel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en-GB" sz="1050" dirty="0">
                  <a:solidFill>
                    <a:schemeClr val="tx1"/>
                  </a:solidFill>
                  <a:latin typeface="Trebuchet MS"/>
                  <a:cs typeface="Trebuchet MS"/>
                </a:rPr>
                <a:t>Matthew 28: 16 -10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12F848E-D3C2-4F0D-976D-BA997EFE1CCF}"/>
                </a:ext>
              </a:extLst>
            </p:cNvPr>
            <p:cNvSpPr/>
            <p:nvPr/>
          </p:nvSpPr>
          <p:spPr>
            <a:xfrm>
              <a:off x="5500224" y="2036540"/>
              <a:ext cx="1482436" cy="2952328"/>
            </a:xfrm>
            <a:prstGeom prst="rect">
              <a:avLst/>
            </a:prstGeom>
            <a:grpFill/>
            <a:ln w="0"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Trebuchet MS"/>
                  <a:cs typeface="Trebuchet MS"/>
                </a:rPr>
                <a:t>Providing a loving friendly environment for all. </a:t>
              </a:r>
            </a:p>
          </p:txBody>
        </p:sp>
        <p:sp>
          <p:nvSpPr>
            <p:cNvPr id="14" name="Bevel 13">
              <a:extLst>
                <a:ext uri="{FF2B5EF4-FFF2-40B4-BE49-F238E27FC236}">
                  <a16:creationId xmlns:a16="http://schemas.microsoft.com/office/drawing/2014/main" id="{1229FF1D-0BAD-4A74-BE4F-D419C327830B}"/>
                </a:ext>
              </a:extLst>
            </p:cNvPr>
            <p:cNvSpPr/>
            <p:nvPr/>
          </p:nvSpPr>
          <p:spPr>
            <a:xfrm>
              <a:off x="5500224" y="5011995"/>
              <a:ext cx="1482436" cy="432048"/>
            </a:xfrm>
            <a:prstGeom prst="bevel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en-GB" sz="1050" dirty="0">
                  <a:solidFill>
                    <a:schemeClr val="tx1"/>
                  </a:solidFill>
                  <a:latin typeface="Trebuchet MS"/>
                  <a:cs typeface="Trebuchet MS"/>
                </a:rPr>
                <a:t>John 3:16</a:t>
              </a:r>
              <a:r>
                <a:rPr lang="en-GB" sz="1050" b="1" dirty="0">
                  <a:solidFill>
                    <a:schemeClr val="tx1"/>
                  </a:solidFill>
                  <a:latin typeface="Trebuchet MS"/>
                  <a:cs typeface="Trebuchet MS"/>
                </a:rPr>
                <a:t>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E3EF67D-ECF8-43DC-B659-7B22AB6D20E1}"/>
                </a:ext>
              </a:extLst>
            </p:cNvPr>
            <p:cNvSpPr/>
            <p:nvPr/>
          </p:nvSpPr>
          <p:spPr>
            <a:xfrm>
              <a:off x="7825261" y="2036540"/>
              <a:ext cx="1482435" cy="2952328"/>
            </a:xfrm>
            <a:prstGeom prst="rect">
              <a:avLst/>
            </a:prstGeom>
            <a:grpFill/>
            <a:ln w="0"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Trebuchet MS"/>
                  <a:cs typeface="Trebuchet MS"/>
                </a:rPr>
                <a:t>Providing biblical and spiritual development for the individual and corporate needs. </a:t>
              </a:r>
            </a:p>
          </p:txBody>
        </p:sp>
        <p:sp>
          <p:nvSpPr>
            <p:cNvPr id="15" name="Bevel 14">
              <a:extLst>
                <a:ext uri="{FF2B5EF4-FFF2-40B4-BE49-F238E27FC236}">
                  <a16:creationId xmlns:a16="http://schemas.microsoft.com/office/drawing/2014/main" id="{A73656D2-D94E-4DB6-A917-2A8FD07B0062}"/>
                </a:ext>
              </a:extLst>
            </p:cNvPr>
            <p:cNvSpPr/>
            <p:nvPr/>
          </p:nvSpPr>
          <p:spPr>
            <a:xfrm>
              <a:off x="7825260" y="5011995"/>
              <a:ext cx="1482436" cy="432048"/>
            </a:xfrm>
            <a:prstGeom prst="bevel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050" dirty="0">
                  <a:solidFill>
                    <a:schemeClr val="tx1"/>
                  </a:solidFill>
                  <a:latin typeface="Trebuchet MS"/>
                  <a:cs typeface="Trebuchet MS"/>
                </a:rPr>
                <a:t>2 Timothy 2:15</a:t>
              </a:r>
              <a:endParaRPr lang="en-GB" sz="1050" dirty="0"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/>
                <a:cs typeface="Trebuchet M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CAE7EE-94E2-484C-9035-72935F24987E}"/>
                </a:ext>
              </a:extLst>
            </p:cNvPr>
            <p:cNvSpPr/>
            <p:nvPr/>
          </p:nvSpPr>
          <p:spPr>
            <a:xfrm>
              <a:off x="10150298" y="2036540"/>
              <a:ext cx="1482435" cy="2952328"/>
            </a:xfrm>
            <a:prstGeom prst="rect">
              <a:avLst/>
            </a:prstGeom>
            <a:grpFill/>
            <a:ln w="0"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  <a:latin typeface="Trebuchet MS"/>
                  <a:cs typeface="Trebuchet MS"/>
                </a:rPr>
                <a:t>Making a difference to lives through the word of God prayer, fasting, &amp; the working of the Holy Spirit </a:t>
              </a:r>
            </a:p>
          </p:txBody>
        </p:sp>
        <p:sp>
          <p:nvSpPr>
            <p:cNvPr id="16" name="Bevel 15">
              <a:extLst>
                <a:ext uri="{FF2B5EF4-FFF2-40B4-BE49-F238E27FC236}">
                  <a16:creationId xmlns:a16="http://schemas.microsoft.com/office/drawing/2014/main" id="{41CE6960-0B96-4292-92E6-4B910EEB6C8A}"/>
                </a:ext>
              </a:extLst>
            </p:cNvPr>
            <p:cNvSpPr/>
            <p:nvPr/>
          </p:nvSpPr>
          <p:spPr>
            <a:xfrm>
              <a:off x="10150297" y="5011995"/>
              <a:ext cx="1482436" cy="432048"/>
            </a:xfrm>
            <a:prstGeom prst="bevel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1003">
              <a:schemeClr val="lt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/>
              <a:r>
                <a:rPr lang="en-GB" sz="1050" dirty="0">
                  <a:solidFill>
                    <a:schemeClr val="tx1"/>
                  </a:solidFill>
                  <a:latin typeface="Trebuchet MS"/>
                  <a:cs typeface="Trebuchet MS"/>
                </a:rPr>
                <a:t>Isaiah 58: 6-11</a:t>
              </a:r>
              <a:r>
                <a:rPr lang="en-GB" sz="1050" b="1" dirty="0">
                  <a:solidFill>
                    <a:schemeClr val="tx1"/>
                  </a:solidFill>
                  <a:latin typeface="Trebuchet MS"/>
                  <a:cs typeface="Trebuchet MS"/>
                </a:rPr>
                <a:t> 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C48ECF-B658-42C2-AF5A-776ABF733FDF}"/>
                </a:ext>
              </a:extLst>
            </p:cNvPr>
            <p:cNvSpPr/>
            <p:nvPr/>
          </p:nvSpPr>
          <p:spPr>
            <a:xfrm>
              <a:off x="6109058" y="5497492"/>
              <a:ext cx="2555996" cy="603804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lvl="0" algn="ctr"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Trebuchet MS"/>
                  <a:cs typeface="Trebuchet MS"/>
                </a:rPr>
                <a:t>Walk in the Spirit </a:t>
              </a:r>
              <a:r>
                <a:rPr lang="en-GB" sz="1200" dirty="0">
                  <a:solidFill>
                    <a:schemeClr val="tx1"/>
                  </a:solidFill>
                  <a:latin typeface="Trebuchet MS"/>
                  <a:cs typeface="Trebuchet MS"/>
                </a:rPr>
                <a:t>- Galatians 5:16</a:t>
              </a:r>
            </a:p>
            <a:p>
              <a:pPr algn="ctr"/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>
                <a:defRPr/>
              </a:pPr>
              <a:endParaRPr lang="en-GB" sz="1200" b="1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Trebuchet MS"/>
                <a:cs typeface="Trebuchet M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5C48ECF-B658-42C2-AF5A-776ABF733FDF}"/>
                </a:ext>
              </a:extLst>
            </p:cNvPr>
            <p:cNvSpPr/>
            <p:nvPr/>
          </p:nvSpPr>
          <p:spPr>
            <a:xfrm>
              <a:off x="9071793" y="5497492"/>
              <a:ext cx="2555996" cy="603804"/>
            </a:xfrm>
            <a:prstGeom prst="rect">
              <a:avLst/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/>
              <a:endParaRPr lang="en-GB" sz="1200" b="1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lvl="0" algn="ctr"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Trebuchet MS"/>
                  <a:cs typeface="Trebuchet MS"/>
                </a:rPr>
                <a:t>Spiritual Gift – </a:t>
              </a:r>
              <a:r>
                <a:rPr lang="en-GB" sz="1200" dirty="0">
                  <a:solidFill>
                    <a:schemeClr val="tx1"/>
                  </a:solidFill>
                  <a:latin typeface="Trebuchet MS"/>
                  <a:cs typeface="Trebuchet MS"/>
                </a:rPr>
                <a:t>1 Corinthians </a:t>
              </a:r>
              <a:r>
                <a:rPr lang="en-GB" sz="1200" dirty="0" err="1">
                  <a:solidFill>
                    <a:schemeClr val="tx1"/>
                  </a:solidFill>
                  <a:latin typeface="Trebuchet MS"/>
                  <a:cs typeface="Trebuchet MS"/>
                </a:rPr>
                <a:t>ch</a:t>
              </a:r>
              <a:r>
                <a:rPr lang="en-GB" sz="1200" dirty="0">
                  <a:solidFill>
                    <a:schemeClr val="tx1"/>
                  </a:solidFill>
                  <a:latin typeface="Trebuchet MS"/>
                  <a:cs typeface="Trebuchet MS"/>
                </a:rPr>
                <a:t> 12 to </a:t>
              </a:r>
              <a:r>
                <a:rPr lang="en-GB" sz="1200" dirty="0" err="1">
                  <a:solidFill>
                    <a:schemeClr val="tx1"/>
                  </a:solidFill>
                  <a:latin typeface="Trebuchet MS"/>
                  <a:cs typeface="Trebuchet MS"/>
                </a:rPr>
                <a:t>ch</a:t>
              </a:r>
              <a:r>
                <a:rPr lang="en-GB" sz="1200" dirty="0">
                  <a:solidFill>
                    <a:schemeClr val="tx1"/>
                  </a:solidFill>
                  <a:latin typeface="Trebuchet MS"/>
                  <a:cs typeface="Trebuchet MS"/>
                </a:rPr>
                <a:t> 14 &amp; Acts 16. Romans 12; 1-8</a:t>
              </a:r>
            </a:p>
            <a:p>
              <a:pPr algn="ctr"/>
              <a:endParaRPr lang="en-GB" sz="1200" dirty="0">
                <a:solidFill>
                  <a:schemeClr val="tx1"/>
                </a:solidFill>
                <a:latin typeface="Trebuchet MS"/>
                <a:cs typeface="Trebuchet MS"/>
              </a:endParaRPr>
            </a:p>
            <a:p>
              <a:pPr algn="ctr">
                <a:defRPr/>
              </a:pPr>
              <a:endParaRPr lang="en-GB" sz="1200" b="1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Trebuchet MS"/>
                <a:cs typeface="Trebuchet MS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71979" y="606073"/>
            <a:ext cx="2208200" cy="9144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rebuchet MS"/>
                <a:cs typeface="Trebuchet MS"/>
              </a:rPr>
              <a:t>“Our Vision”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1979" y="1629021"/>
            <a:ext cx="2208200" cy="9144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>
                <a:solidFill>
                  <a:srgbClr val="000000"/>
                </a:solidFill>
                <a:latin typeface="Trebuchet MS"/>
                <a:cs typeface="Trebuchet MS"/>
              </a:rPr>
              <a:t>“</a:t>
            </a:r>
            <a:r>
              <a:rPr lang="en-US" b="1" i="1" dirty="0">
                <a:solidFill>
                  <a:srgbClr val="000000"/>
                </a:solidFill>
                <a:latin typeface="Trebuchet MS"/>
                <a:cs typeface="Trebuchet MS"/>
              </a:rPr>
              <a:t>Our Mission”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1979" y="3561060"/>
            <a:ext cx="2208200" cy="9144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rebuchet MS"/>
                <a:cs typeface="Trebuchet MS"/>
              </a:rPr>
              <a:t>“Our Goals”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71979" y="5493098"/>
            <a:ext cx="2208200" cy="9144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000000"/>
                </a:solidFill>
                <a:latin typeface="Trebuchet MS"/>
                <a:cs typeface="Trebuchet MS"/>
              </a:rPr>
              <a:t>“Our Foundation” </a:t>
            </a:r>
          </a:p>
        </p:txBody>
      </p:sp>
    </p:spTree>
    <p:extLst>
      <p:ext uri="{BB962C8B-B14F-4D97-AF65-F5344CB8AC3E}">
        <p14:creationId xmlns:p14="http://schemas.microsoft.com/office/powerpoint/2010/main" val="142884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Gentry</dc:creator>
  <cp:lastModifiedBy>Keith Gentry</cp:lastModifiedBy>
  <cp:revision>20</cp:revision>
  <dcterms:created xsi:type="dcterms:W3CDTF">2018-05-23T19:00:29Z</dcterms:created>
  <dcterms:modified xsi:type="dcterms:W3CDTF">2018-06-03T20:58:37Z</dcterms:modified>
</cp:coreProperties>
</file>